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2" r:id="rId17"/>
    <p:sldId id="273" r:id="rId18"/>
    <p:sldId id="272" r:id="rId19"/>
    <p:sldId id="274" r:id="rId20"/>
    <p:sldId id="275" r:id="rId21"/>
    <p:sldId id="276" r:id="rId22"/>
    <p:sldId id="277" r:id="rId23"/>
    <p:sldId id="281" r:id="rId24"/>
    <p:sldId id="278"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150F9-F53D-462E-8DBB-37D39429EACB}" v="45" dt="2024-10-01T16:42:26.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6" d="100"/>
          <a:sy n="96" d="100"/>
        </p:scale>
        <p:origin x="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03-03-2025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76587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7365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583415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509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6101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8288F4-F6D6-4FDD-8224-FA7E2612ABBE}" type="datetimeFigureOut">
              <a:rPr lang="en-IN" smtClean="0"/>
              <a:t>03-03-2025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503279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8288F4-F6D6-4FDD-8224-FA7E2612ABBE}" type="datetimeFigureOut">
              <a:rPr lang="en-IN" smtClean="0"/>
              <a:t>03-03-2025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02561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03-03-2025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329598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03-03-2025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5572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03-03-2025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78325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288F4-F6D6-4FDD-8224-FA7E2612ABBE}" type="datetimeFigureOut">
              <a:rPr lang="en-IN" smtClean="0"/>
              <a:t>03-03-2025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2708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10830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8288F4-F6D6-4FDD-8224-FA7E2612ABBE}" type="datetimeFigureOut">
              <a:rPr lang="en-IN" smtClean="0"/>
              <a:t>03-03-2025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3095630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8288F4-F6D6-4FDD-8224-FA7E2612ABBE}" type="datetimeFigureOut">
              <a:rPr lang="en-IN" smtClean="0"/>
              <a:t>03-03-2025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484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E8288F4-F6D6-4FDD-8224-FA7E2612ABBE}" type="datetimeFigureOut">
              <a:rPr lang="en-IN" smtClean="0"/>
              <a:t>03-03-2025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8189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5032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03-03-2025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013336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E8288F4-F6D6-4FDD-8224-FA7E2612ABBE}" type="datetimeFigureOut">
              <a:rPr lang="en-IN" smtClean="0"/>
              <a:t>03-03-2025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958C84C-B7CF-44D6-8670-ED1A62E1E4C7}" type="slidenum">
              <a:rPr lang="en-IN" smtClean="0"/>
              <a:t>‹#›</a:t>
            </a:fld>
            <a:endParaRPr lang="en-IN"/>
          </a:p>
        </p:txBody>
      </p:sp>
    </p:spTree>
    <p:extLst>
      <p:ext uri="{BB962C8B-B14F-4D97-AF65-F5344CB8AC3E}">
        <p14:creationId xmlns:p14="http://schemas.microsoft.com/office/powerpoint/2010/main" val="416039450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hare.net/" TargetMode="External"/><Relationship Id="rId7" Type="http://schemas.openxmlformats.org/officeDocument/2006/relationships/hyperlink" Target="http://www.diagrams.net/" TargetMode="External"/><Relationship Id="rId2" Type="http://schemas.openxmlformats.org/officeDocument/2006/relationships/hyperlink" Target="http://www.google.com/" TargetMode="External"/><Relationship Id="rId1" Type="http://schemas.openxmlformats.org/officeDocument/2006/relationships/slideLayout" Target="../slideLayouts/slideLayout7.xml"/><Relationship Id="rId6" Type="http://schemas.openxmlformats.org/officeDocument/2006/relationships/hyperlink" Target="http://www.youtube.com/" TargetMode="External"/><Relationship Id="rId5" Type="http://schemas.openxmlformats.org/officeDocument/2006/relationships/hyperlink" Target="http://www.w3school.com/" TargetMode="External"/><Relationship Id="rId4" Type="http://schemas.openxmlformats.org/officeDocument/2006/relationships/hyperlink" Target="http://www.freestudentprojec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CA9F3B-F729-037C-80E7-72CCE5AAE4BA}"/>
              </a:ext>
            </a:extLst>
          </p:cNvPr>
          <p:cNvPicPr>
            <a:picLocks noChangeAspect="1"/>
          </p:cNvPicPr>
          <p:nvPr/>
        </p:nvPicPr>
        <p:blipFill rotWithShape="1">
          <a:blip r:embed="rId2">
            <a:extLst>
              <a:ext uri="{28A0092B-C50C-407E-A947-70E740481C1C}">
                <a14:useLocalDpi xmlns:a14="http://schemas.microsoft.com/office/drawing/2010/main" val="0"/>
              </a:ext>
            </a:extLst>
          </a:blip>
          <a:srcRect l="-48"/>
          <a:stretch/>
        </p:blipFill>
        <p:spPr>
          <a:xfrm>
            <a:off x="1" y="-1"/>
            <a:ext cx="12191999" cy="6857999"/>
          </a:xfrm>
          <a:prstGeom prst="rect">
            <a:avLst/>
          </a:prstGeom>
        </p:spPr>
      </p:pic>
      <p:pic>
        <p:nvPicPr>
          <p:cNvPr id="13" name="Picture 12">
            <a:extLst>
              <a:ext uri="{FF2B5EF4-FFF2-40B4-BE49-F238E27FC236}">
                <a16:creationId xmlns:a16="http://schemas.microsoft.com/office/drawing/2014/main" id="{E3ABB3E9-0B56-870A-E54A-C5F22A054A33}"/>
              </a:ext>
            </a:extLst>
          </p:cNvPr>
          <p:cNvPicPr>
            <a:picLocks noChangeAspect="1"/>
          </p:cNvPicPr>
          <p:nvPr/>
        </p:nvPicPr>
        <p:blipFill rotWithShape="1">
          <a:blip r:embed="rId3">
            <a:extLst>
              <a:ext uri="{28A0092B-C50C-407E-A947-70E740481C1C}">
                <a14:useLocalDpi xmlns:a14="http://schemas.microsoft.com/office/drawing/2010/main" val="0"/>
              </a:ext>
            </a:extLst>
          </a:blip>
          <a:srcRect l="-32" t="56" b="122"/>
          <a:stretch/>
        </p:blipFill>
        <p:spPr>
          <a:xfrm>
            <a:off x="12801600" y="16657"/>
            <a:ext cx="12191999" cy="6841343"/>
          </a:xfrm>
          <a:prstGeom prst="rect">
            <a:avLst/>
          </a:prstGeom>
        </p:spPr>
      </p:pic>
      <p:sp>
        <p:nvSpPr>
          <p:cNvPr id="7" name="Freeform: Shape 6">
            <a:extLst>
              <a:ext uri="{FF2B5EF4-FFF2-40B4-BE49-F238E27FC236}">
                <a16:creationId xmlns:a16="http://schemas.microsoft.com/office/drawing/2014/main" id="{9C320ED2-97D8-17F4-202F-C24C7D3A7778}"/>
              </a:ext>
            </a:extLst>
          </p:cNvPr>
          <p:cNvSpPr/>
          <p:nvPr/>
        </p:nvSpPr>
        <p:spPr>
          <a:xfrm>
            <a:off x="-2651" y="2"/>
            <a:ext cx="12192000" cy="6857998"/>
          </a:xfrm>
          <a:custGeom>
            <a:avLst/>
            <a:gdLst/>
            <a:ahLst/>
            <a:cxnLst/>
            <a:rect l="l" t="t" r="r" b="b"/>
            <a:pathLst>
              <a:path w="12192000" h="6858000">
                <a:moveTo>
                  <a:pt x="5264532" y="4349542"/>
                </a:moveTo>
                <a:lnTo>
                  <a:pt x="5275227" y="4373417"/>
                </a:lnTo>
                <a:cubicBezTo>
                  <a:pt x="5285457" y="4396006"/>
                  <a:pt x="5293289" y="4412485"/>
                  <a:pt x="5298721" y="4422856"/>
                </a:cubicBezTo>
                <a:cubicBezTo>
                  <a:pt x="5289519" y="4423148"/>
                  <a:pt x="5279866" y="4423294"/>
                  <a:pt x="5269763" y="4423294"/>
                </a:cubicBezTo>
                <a:cubicBezTo>
                  <a:pt x="5254471" y="4423294"/>
                  <a:pt x="5242175" y="4422978"/>
                  <a:pt x="5232875" y="4422345"/>
                </a:cubicBezTo>
                <a:close/>
                <a:moveTo>
                  <a:pt x="9631816" y="4312645"/>
                </a:moveTo>
                <a:cubicBezTo>
                  <a:pt x="9649723" y="4312645"/>
                  <a:pt x="9662591" y="4315888"/>
                  <a:pt x="9670419" y="4322373"/>
                </a:cubicBezTo>
                <a:cubicBezTo>
                  <a:pt x="9678247" y="4328858"/>
                  <a:pt x="9682161" y="4339860"/>
                  <a:pt x="9682161" y="4355378"/>
                </a:cubicBezTo>
                <a:cubicBezTo>
                  <a:pt x="9682161" y="4371079"/>
                  <a:pt x="9677119" y="4382580"/>
                  <a:pt x="9667036" y="4389880"/>
                </a:cubicBezTo>
                <a:cubicBezTo>
                  <a:pt x="9655681" y="4398124"/>
                  <a:pt x="9638008" y="4402666"/>
                  <a:pt x="9614016" y="4403505"/>
                </a:cubicBezTo>
                <a:lnTo>
                  <a:pt x="9614016" y="4327573"/>
                </a:lnTo>
                <a:cubicBezTo>
                  <a:pt x="9614016" y="4321020"/>
                  <a:pt x="9615094" y="4316893"/>
                  <a:pt x="9617250" y="4315194"/>
                </a:cubicBezTo>
                <a:cubicBezTo>
                  <a:pt x="9619407" y="4313495"/>
                  <a:pt x="9624262" y="4312645"/>
                  <a:pt x="9631816" y="4312645"/>
                </a:cubicBezTo>
                <a:close/>
                <a:moveTo>
                  <a:pt x="7288688" y="4312645"/>
                </a:moveTo>
                <a:cubicBezTo>
                  <a:pt x="7308401" y="4312645"/>
                  <a:pt x="7322275" y="4316082"/>
                  <a:pt x="7330313" y="4322956"/>
                </a:cubicBezTo>
                <a:cubicBezTo>
                  <a:pt x="7338750" y="4330145"/>
                  <a:pt x="7342969" y="4343023"/>
                  <a:pt x="7342969" y="4361592"/>
                </a:cubicBezTo>
                <a:cubicBezTo>
                  <a:pt x="7342969" y="4377034"/>
                  <a:pt x="7338230" y="4388884"/>
                  <a:pt x="7328752" y="4397142"/>
                </a:cubicBezTo>
                <a:cubicBezTo>
                  <a:pt x="7319274" y="4405399"/>
                  <a:pt x="7306257" y="4409527"/>
                  <a:pt x="7289702" y="4409527"/>
                </a:cubicBezTo>
                <a:cubicBezTo>
                  <a:pt x="7277145" y="4409527"/>
                  <a:pt x="7270867" y="4409103"/>
                  <a:pt x="7270867" y="4408253"/>
                </a:cubicBezTo>
                <a:lnTo>
                  <a:pt x="7270867" y="4327565"/>
                </a:lnTo>
                <a:cubicBezTo>
                  <a:pt x="7270867" y="4321017"/>
                  <a:pt x="7271946" y="4316893"/>
                  <a:pt x="7274105" y="4315194"/>
                </a:cubicBezTo>
                <a:cubicBezTo>
                  <a:pt x="7276264" y="4313495"/>
                  <a:pt x="7281125" y="4312645"/>
                  <a:pt x="7288688" y="4312645"/>
                </a:cubicBezTo>
                <a:close/>
                <a:moveTo>
                  <a:pt x="5764688" y="4312645"/>
                </a:moveTo>
                <a:cubicBezTo>
                  <a:pt x="5784400" y="4312645"/>
                  <a:pt x="5798275" y="4316082"/>
                  <a:pt x="5806313" y="4322956"/>
                </a:cubicBezTo>
                <a:cubicBezTo>
                  <a:pt x="5814750" y="4330145"/>
                  <a:pt x="5818969" y="4343023"/>
                  <a:pt x="5818969" y="4361592"/>
                </a:cubicBezTo>
                <a:cubicBezTo>
                  <a:pt x="5818969" y="4377034"/>
                  <a:pt x="5814230" y="4388884"/>
                  <a:pt x="5804752" y="4397142"/>
                </a:cubicBezTo>
                <a:cubicBezTo>
                  <a:pt x="5795274" y="4405399"/>
                  <a:pt x="5782258" y="4409527"/>
                  <a:pt x="5765701" y="4409527"/>
                </a:cubicBezTo>
                <a:cubicBezTo>
                  <a:pt x="5753145" y="4409527"/>
                  <a:pt x="5746866" y="4409103"/>
                  <a:pt x="5746866" y="4408253"/>
                </a:cubicBezTo>
                <a:lnTo>
                  <a:pt x="5746866" y="4327565"/>
                </a:lnTo>
                <a:cubicBezTo>
                  <a:pt x="5746866" y="4321017"/>
                  <a:pt x="5747946" y="4316893"/>
                  <a:pt x="5750105" y="4315194"/>
                </a:cubicBezTo>
                <a:cubicBezTo>
                  <a:pt x="5752264" y="4313495"/>
                  <a:pt x="5757125" y="4312645"/>
                  <a:pt x="5764688" y="4312645"/>
                </a:cubicBezTo>
                <a:close/>
                <a:moveTo>
                  <a:pt x="3954916" y="4312645"/>
                </a:moveTo>
                <a:cubicBezTo>
                  <a:pt x="3972824" y="4312645"/>
                  <a:pt x="3985692" y="4315888"/>
                  <a:pt x="3993519" y="4322373"/>
                </a:cubicBezTo>
                <a:cubicBezTo>
                  <a:pt x="4001347" y="4328858"/>
                  <a:pt x="4005262" y="4339860"/>
                  <a:pt x="4005262" y="4355378"/>
                </a:cubicBezTo>
                <a:cubicBezTo>
                  <a:pt x="4005262" y="4371079"/>
                  <a:pt x="4000220" y="4382579"/>
                  <a:pt x="3990137" y="4389880"/>
                </a:cubicBezTo>
                <a:cubicBezTo>
                  <a:pt x="3978781" y="4398124"/>
                  <a:pt x="3961108" y="4402666"/>
                  <a:pt x="3937117" y="4403505"/>
                </a:cubicBezTo>
                <a:lnTo>
                  <a:pt x="3937117" y="4327573"/>
                </a:lnTo>
                <a:cubicBezTo>
                  <a:pt x="3937117" y="4321020"/>
                  <a:pt x="3938195" y="4316893"/>
                  <a:pt x="3940351" y="4315194"/>
                </a:cubicBezTo>
                <a:cubicBezTo>
                  <a:pt x="3942508" y="4313495"/>
                  <a:pt x="3947363" y="4312645"/>
                  <a:pt x="3954916" y="4312645"/>
                </a:cubicBezTo>
                <a:close/>
                <a:moveTo>
                  <a:pt x="9124238" y="4311268"/>
                </a:moveTo>
                <a:cubicBezTo>
                  <a:pt x="9151472" y="4311268"/>
                  <a:pt x="9173357" y="4320021"/>
                  <a:pt x="9189892" y="4337527"/>
                </a:cubicBezTo>
                <a:cubicBezTo>
                  <a:pt x="9207173" y="4355890"/>
                  <a:pt x="9215812" y="4380973"/>
                  <a:pt x="9215812" y="4412778"/>
                </a:cubicBezTo>
                <a:cubicBezTo>
                  <a:pt x="9215812" y="4440170"/>
                  <a:pt x="9208698" y="4462164"/>
                  <a:pt x="9194469" y="4478761"/>
                </a:cubicBezTo>
                <a:cubicBezTo>
                  <a:pt x="9180240" y="4495358"/>
                  <a:pt x="9161892" y="4503657"/>
                  <a:pt x="9139427" y="4503657"/>
                </a:cubicBezTo>
                <a:cubicBezTo>
                  <a:pt x="9111363" y="4503657"/>
                  <a:pt x="9089183" y="4494809"/>
                  <a:pt x="9072888" y="4477113"/>
                </a:cubicBezTo>
                <a:cubicBezTo>
                  <a:pt x="9056088" y="4458800"/>
                  <a:pt x="9047688" y="4433475"/>
                  <a:pt x="9047688" y="4401136"/>
                </a:cubicBezTo>
                <a:cubicBezTo>
                  <a:pt x="9047688" y="4374312"/>
                  <a:pt x="9054884" y="4352629"/>
                  <a:pt x="9069276" y="4336084"/>
                </a:cubicBezTo>
                <a:cubicBezTo>
                  <a:pt x="9083668" y="4319540"/>
                  <a:pt x="9101989" y="4311268"/>
                  <a:pt x="9124238" y="4311268"/>
                </a:cubicBezTo>
                <a:close/>
                <a:moveTo>
                  <a:pt x="6781088" y="4311268"/>
                </a:moveTo>
                <a:cubicBezTo>
                  <a:pt x="6808322" y="4311268"/>
                  <a:pt x="6830207" y="4320021"/>
                  <a:pt x="6846743" y="4337527"/>
                </a:cubicBezTo>
                <a:cubicBezTo>
                  <a:pt x="6864023" y="4355890"/>
                  <a:pt x="6872663" y="4380973"/>
                  <a:pt x="6872663" y="4412778"/>
                </a:cubicBezTo>
                <a:cubicBezTo>
                  <a:pt x="6872663" y="4440170"/>
                  <a:pt x="6865548" y="4462164"/>
                  <a:pt x="6851319" y="4478761"/>
                </a:cubicBezTo>
                <a:cubicBezTo>
                  <a:pt x="6837090" y="4495358"/>
                  <a:pt x="6818743" y="4503657"/>
                  <a:pt x="6796277" y="4503657"/>
                </a:cubicBezTo>
                <a:cubicBezTo>
                  <a:pt x="6768213" y="4503657"/>
                  <a:pt x="6746034" y="4494809"/>
                  <a:pt x="6729738" y="4477113"/>
                </a:cubicBezTo>
                <a:cubicBezTo>
                  <a:pt x="6712938" y="4458800"/>
                  <a:pt x="6704538" y="4433475"/>
                  <a:pt x="6704538" y="4401136"/>
                </a:cubicBezTo>
                <a:cubicBezTo>
                  <a:pt x="6704538" y="4374312"/>
                  <a:pt x="6711735" y="4352629"/>
                  <a:pt x="6726127" y="4336084"/>
                </a:cubicBezTo>
                <a:cubicBezTo>
                  <a:pt x="6740519" y="4319540"/>
                  <a:pt x="6758839" y="4311268"/>
                  <a:pt x="6781088" y="4311268"/>
                </a:cubicBezTo>
                <a:close/>
                <a:moveTo>
                  <a:pt x="2894889" y="4311268"/>
                </a:moveTo>
                <a:cubicBezTo>
                  <a:pt x="2922122" y="4311268"/>
                  <a:pt x="2944007" y="4320021"/>
                  <a:pt x="2960543" y="4337527"/>
                </a:cubicBezTo>
                <a:cubicBezTo>
                  <a:pt x="2977823" y="4355890"/>
                  <a:pt x="2986463" y="4380973"/>
                  <a:pt x="2986463" y="4412778"/>
                </a:cubicBezTo>
                <a:cubicBezTo>
                  <a:pt x="2986463" y="4440170"/>
                  <a:pt x="2979348" y="4462164"/>
                  <a:pt x="2965119" y="4478761"/>
                </a:cubicBezTo>
                <a:cubicBezTo>
                  <a:pt x="2950891" y="4495358"/>
                  <a:pt x="2932543" y="4503657"/>
                  <a:pt x="2910077" y="4503657"/>
                </a:cubicBezTo>
                <a:cubicBezTo>
                  <a:pt x="2882013" y="4503657"/>
                  <a:pt x="2859833" y="4494809"/>
                  <a:pt x="2843538" y="4477113"/>
                </a:cubicBezTo>
                <a:cubicBezTo>
                  <a:pt x="2826738" y="4458800"/>
                  <a:pt x="2818338" y="4433475"/>
                  <a:pt x="2818338" y="4401136"/>
                </a:cubicBezTo>
                <a:cubicBezTo>
                  <a:pt x="2818338" y="4374312"/>
                  <a:pt x="2825534" y="4352629"/>
                  <a:pt x="2839926" y="4336084"/>
                </a:cubicBezTo>
                <a:cubicBezTo>
                  <a:pt x="2854319" y="4319540"/>
                  <a:pt x="2872639" y="4311268"/>
                  <a:pt x="2894889" y="4311268"/>
                </a:cubicBezTo>
                <a:close/>
                <a:moveTo>
                  <a:pt x="2009063" y="4311268"/>
                </a:moveTo>
                <a:cubicBezTo>
                  <a:pt x="2036297" y="4311268"/>
                  <a:pt x="2058182" y="4320021"/>
                  <a:pt x="2074718" y="4337527"/>
                </a:cubicBezTo>
                <a:cubicBezTo>
                  <a:pt x="2091998" y="4355890"/>
                  <a:pt x="2100638" y="4380973"/>
                  <a:pt x="2100638" y="4412778"/>
                </a:cubicBezTo>
                <a:cubicBezTo>
                  <a:pt x="2100638" y="4440170"/>
                  <a:pt x="2093524" y="4462164"/>
                  <a:pt x="2079294" y="4478761"/>
                </a:cubicBezTo>
                <a:cubicBezTo>
                  <a:pt x="2065065" y="4495358"/>
                  <a:pt x="2046718" y="4503657"/>
                  <a:pt x="2024252" y="4503657"/>
                </a:cubicBezTo>
                <a:cubicBezTo>
                  <a:pt x="1996188" y="4503657"/>
                  <a:pt x="1974009" y="4494809"/>
                  <a:pt x="1957713" y="4477113"/>
                </a:cubicBezTo>
                <a:cubicBezTo>
                  <a:pt x="1940913" y="4458800"/>
                  <a:pt x="1932513" y="4433475"/>
                  <a:pt x="1932513" y="4401136"/>
                </a:cubicBezTo>
                <a:cubicBezTo>
                  <a:pt x="1932513" y="4374312"/>
                  <a:pt x="1939709" y="4352629"/>
                  <a:pt x="1954102" y="4336084"/>
                </a:cubicBezTo>
                <a:cubicBezTo>
                  <a:pt x="1968494" y="4319540"/>
                  <a:pt x="1986814" y="4311268"/>
                  <a:pt x="2009063" y="4311268"/>
                </a:cubicBezTo>
                <a:close/>
                <a:moveTo>
                  <a:pt x="7210675" y="4293821"/>
                </a:moveTo>
                <a:cubicBezTo>
                  <a:pt x="7207553" y="4295070"/>
                  <a:pt x="7205992" y="4298219"/>
                  <a:pt x="7205992" y="4303266"/>
                </a:cubicBezTo>
                <a:cubicBezTo>
                  <a:pt x="7205992" y="4307871"/>
                  <a:pt x="7210003" y="4310980"/>
                  <a:pt x="7218026" y="4312591"/>
                </a:cubicBezTo>
                <a:cubicBezTo>
                  <a:pt x="7228702" y="4314705"/>
                  <a:pt x="7234041" y="4320156"/>
                  <a:pt x="7234041" y="4328944"/>
                </a:cubicBezTo>
                <a:lnTo>
                  <a:pt x="7234041" y="4490592"/>
                </a:lnTo>
                <a:cubicBezTo>
                  <a:pt x="7234041" y="4499454"/>
                  <a:pt x="7229357" y="4504364"/>
                  <a:pt x="7219989" y="4505321"/>
                </a:cubicBezTo>
                <a:cubicBezTo>
                  <a:pt x="7213526" y="4505927"/>
                  <a:pt x="7210294" y="4508729"/>
                  <a:pt x="7210294" y="4513729"/>
                </a:cubicBezTo>
                <a:cubicBezTo>
                  <a:pt x="7210294" y="4520315"/>
                  <a:pt x="7213933" y="4523439"/>
                  <a:pt x="7221213" y="4523102"/>
                </a:cubicBezTo>
                <a:cubicBezTo>
                  <a:pt x="7245179" y="4521284"/>
                  <a:pt x="7267047" y="4520816"/>
                  <a:pt x="7286819" y="4521698"/>
                </a:cubicBezTo>
                <a:cubicBezTo>
                  <a:pt x="7292663" y="4521940"/>
                  <a:pt x="7296513" y="4521450"/>
                  <a:pt x="7298369" y="4520228"/>
                </a:cubicBezTo>
                <a:cubicBezTo>
                  <a:pt x="7300225" y="4519005"/>
                  <a:pt x="7301153" y="4516376"/>
                  <a:pt x="7301153" y="4512341"/>
                </a:cubicBezTo>
                <a:cubicBezTo>
                  <a:pt x="7301153" y="4507202"/>
                  <a:pt x="7295716" y="4503848"/>
                  <a:pt x="7284843" y="4502280"/>
                </a:cubicBezTo>
                <a:cubicBezTo>
                  <a:pt x="7278409" y="4500715"/>
                  <a:pt x="7274472" y="4499413"/>
                  <a:pt x="7273029" y="4498374"/>
                </a:cubicBezTo>
                <a:cubicBezTo>
                  <a:pt x="7271588" y="4497336"/>
                  <a:pt x="7270867" y="4494721"/>
                  <a:pt x="7270867" y="4490530"/>
                </a:cubicBezTo>
                <a:lnTo>
                  <a:pt x="7270867" y="4430097"/>
                </a:lnTo>
                <a:cubicBezTo>
                  <a:pt x="7270867" y="4428901"/>
                  <a:pt x="7270224" y="4428303"/>
                  <a:pt x="7268938" y="4428303"/>
                </a:cubicBezTo>
                <a:cubicBezTo>
                  <a:pt x="7269313" y="4428303"/>
                  <a:pt x="7272005" y="4428472"/>
                  <a:pt x="7277015" y="4428810"/>
                </a:cubicBezTo>
                <a:cubicBezTo>
                  <a:pt x="7282024" y="4429148"/>
                  <a:pt x="7285687" y="4429317"/>
                  <a:pt x="7288005" y="4429317"/>
                </a:cubicBezTo>
                <a:cubicBezTo>
                  <a:pt x="7315448" y="4429317"/>
                  <a:pt x="7338304" y="4422655"/>
                  <a:pt x="7356571" y="4409331"/>
                </a:cubicBezTo>
                <a:cubicBezTo>
                  <a:pt x="7374004" y="4397585"/>
                  <a:pt x="7382720" y="4380438"/>
                  <a:pt x="7382720" y="4357892"/>
                </a:cubicBezTo>
                <a:cubicBezTo>
                  <a:pt x="7382720" y="4337117"/>
                  <a:pt x="7374896" y="4321076"/>
                  <a:pt x="7359247" y="4309771"/>
                </a:cubicBezTo>
                <a:cubicBezTo>
                  <a:pt x="7344648" y="4299182"/>
                  <a:pt x="7324931" y="4293888"/>
                  <a:pt x="7300093" y="4293888"/>
                </a:cubicBezTo>
                <a:cubicBezTo>
                  <a:pt x="7293021" y="4293888"/>
                  <a:pt x="7283036" y="4294146"/>
                  <a:pt x="7270139" y="4294662"/>
                </a:cubicBezTo>
                <a:cubicBezTo>
                  <a:pt x="7257243" y="4295179"/>
                  <a:pt x="7247925" y="4295437"/>
                  <a:pt x="7242185" y="4295437"/>
                </a:cubicBezTo>
                <a:cubicBezTo>
                  <a:pt x="7232484" y="4295437"/>
                  <a:pt x="7224871" y="4294920"/>
                  <a:pt x="7219347" y="4293888"/>
                </a:cubicBezTo>
                <a:cubicBezTo>
                  <a:pt x="7215308" y="4293214"/>
                  <a:pt x="7212417" y="4293192"/>
                  <a:pt x="7210675" y="4293821"/>
                </a:cubicBezTo>
                <a:close/>
                <a:moveTo>
                  <a:pt x="5686675" y="4293821"/>
                </a:moveTo>
                <a:cubicBezTo>
                  <a:pt x="5683553" y="4295070"/>
                  <a:pt x="5681991" y="4298219"/>
                  <a:pt x="5681991" y="4303266"/>
                </a:cubicBezTo>
                <a:cubicBezTo>
                  <a:pt x="5681991" y="4307871"/>
                  <a:pt x="5686003" y="4310980"/>
                  <a:pt x="5694027" y="4312591"/>
                </a:cubicBezTo>
                <a:cubicBezTo>
                  <a:pt x="5704702" y="4314705"/>
                  <a:pt x="5710041" y="4320156"/>
                  <a:pt x="5710041" y="4328944"/>
                </a:cubicBezTo>
                <a:lnTo>
                  <a:pt x="5710041" y="4490592"/>
                </a:lnTo>
                <a:cubicBezTo>
                  <a:pt x="5710041" y="4499454"/>
                  <a:pt x="5705357" y="4504364"/>
                  <a:pt x="5695990" y="4505321"/>
                </a:cubicBezTo>
                <a:cubicBezTo>
                  <a:pt x="5689526" y="4505927"/>
                  <a:pt x="5686293" y="4508729"/>
                  <a:pt x="5686293" y="4513729"/>
                </a:cubicBezTo>
                <a:cubicBezTo>
                  <a:pt x="5686293" y="4520315"/>
                  <a:pt x="5689933" y="4523439"/>
                  <a:pt x="5697213" y="4523102"/>
                </a:cubicBezTo>
                <a:cubicBezTo>
                  <a:pt x="5721179" y="4521284"/>
                  <a:pt x="5743048" y="4520816"/>
                  <a:pt x="5762819" y="4521698"/>
                </a:cubicBezTo>
                <a:cubicBezTo>
                  <a:pt x="5768663" y="4521940"/>
                  <a:pt x="5772513" y="4521450"/>
                  <a:pt x="5774369" y="4520228"/>
                </a:cubicBezTo>
                <a:cubicBezTo>
                  <a:pt x="5776225" y="4519005"/>
                  <a:pt x="5777153" y="4516376"/>
                  <a:pt x="5777153" y="4512341"/>
                </a:cubicBezTo>
                <a:cubicBezTo>
                  <a:pt x="5777153" y="4507202"/>
                  <a:pt x="5771716" y="4503848"/>
                  <a:pt x="5760843" y="4502280"/>
                </a:cubicBezTo>
                <a:cubicBezTo>
                  <a:pt x="5754409" y="4500715"/>
                  <a:pt x="5750471" y="4499413"/>
                  <a:pt x="5749030" y="4498374"/>
                </a:cubicBezTo>
                <a:cubicBezTo>
                  <a:pt x="5747587" y="4497336"/>
                  <a:pt x="5746866" y="4494721"/>
                  <a:pt x="5746866" y="4490530"/>
                </a:cubicBezTo>
                <a:lnTo>
                  <a:pt x="5746866" y="4430097"/>
                </a:lnTo>
                <a:cubicBezTo>
                  <a:pt x="5746866" y="4428901"/>
                  <a:pt x="5746224" y="4428303"/>
                  <a:pt x="5744939" y="4428303"/>
                </a:cubicBezTo>
                <a:cubicBezTo>
                  <a:pt x="5745313" y="4428303"/>
                  <a:pt x="5748005" y="4428472"/>
                  <a:pt x="5753014" y="4428810"/>
                </a:cubicBezTo>
                <a:cubicBezTo>
                  <a:pt x="5758024" y="4429148"/>
                  <a:pt x="5761687" y="4429317"/>
                  <a:pt x="5764005" y="4429317"/>
                </a:cubicBezTo>
                <a:cubicBezTo>
                  <a:pt x="5791448" y="4429317"/>
                  <a:pt x="5814304" y="4422655"/>
                  <a:pt x="5832572" y="4409331"/>
                </a:cubicBezTo>
                <a:cubicBezTo>
                  <a:pt x="5850004" y="4397585"/>
                  <a:pt x="5858720" y="4380438"/>
                  <a:pt x="5858720" y="4357892"/>
                </a:cubicBezTo>
                <a:cubicBezTo>
                  <a:pt x="5858720" y="4337117"/>
                  <a:pt x="5850896" y="4321076"/>
                  <a:pt x="5835247" y="4309771"/>
                </a:cubicBezTo>
                <a:cubicBezTo>
                  <a:pt x="5820649" y="4299182"/>
                  <a:pt x="5800931" y="4293888"/>
                  <a:pt x="5776093" y="4293888"/>
                </a:cubicBezTo>
                <a:cubicBezTo>
                  <a:pt x="5769020" y="4293888"/>
                  <a:pt x="5759036" y="4294146"/>
                  <a:pt x="5746139" y="4294662"/>
                </a:cubicBezTo>
                <a:cubicBezTo>
                  <a:pt x="5733243" y="4295179"/>
                  <a:pt x="5723925" y="4295437"/>
                  <a:pt x="5718185" y="4295437"/>
                </a:cubicBezTo>
                <a:cubicBezTo>
                  <a:pt x="5708484" y="4295437"/>
                  <a:pt x="5700871" y="4294920"/>
                  <a:pt x="5695347" y="4293888"/>
                </a:cubicBezTo>
                <a:cubicBezTo>
                  <a:pt x="5691308" y="4293214"/>
                  <a:pt x="5688417" y="4293192"/>
                  <a:pt x="5686675" y="4293821"/>
                </a:cubicBezTo>
                <a:close/>
                <a:moveTo>
                  <a:pt x="9558826" y="4293552"/>
                </a:moveTo>
                <a:cubicBezTo>
                  <a:pt x="9552369" y="4293552"/>
                  <a:pt x="9549141" y="4296790"/>
                  <a:pt x="9549141" y="4303266"/>
                </a:cubicBezTo>
                <a:cubicBezTo>
                  <a:pt x="9549141" y="4307871"/>
                  <a:pt x="9553153" y="4310980"/>
                  <a:pt x="9561176" y="4312591"/>
                </a:cubicBezTo>
                <a:cubicBezTo>
                  <a:pt x="9571852" y="4314705"/>
                  <a:pt x="9577190" y="4320157"/>
                  <a:pt x="9577190" y="4328947"/>
                </a:cubicBezTo>
                <a:lnTo>
                  <a:pt x="9577190" y="4490605"/>
                </a:lnTo>
                <a:cubicBezTo>
                  <a:pt x="9577190" y="4499467"/>
                  <a:pt x="9572514" y="4504376"/>
                  <a:pt x="9563160" y="4505332"/>
                </a:cubicBezTo>
                <a:cubicBezTo>
                  <a:pt x="9556682" y="4505936"/>
                  <a:pt x="9553443" y="4508738"/>
                  <a:pt x="9553443" y="4513740"/>
                </a:cubicBezTo>
                <a:cubicBezTo>
                  <a:pt x="9553443" y="4520325"/>
                  <a:pt x="9557083" y="4523446"/>
                  <a:pt x="9564362" y="4523102"/>
                </a:cubicBezTo>
                <a:cubicBezTo>
                  <a:pt x="9588328" y="4521290"/>
                  <a:pt x="9610197" y="4520824"/>
                  <a:pt x="9629968" y="4521706"/>
                </a:cubicBezTo>
                <a:cubicBezTo>
                  <a:pt x="9635810" y="4521948"/>
                  <a:pt x="9639660" y="4521458"/>
                  <a:pt x="9641517" y="4520234"/>
                </a:cubicBezTo>
                <a:cubicBezTo>
                  <a:pt x="9643374" y="4519011"/>
                  <a:pt x="9644302" y="4516384"/>
                  <a:pt x="9644302" y="4512355"/>
                </a:cubicBezTo>
                <a:cubicBezTo>
                  <a:pt x="9644302" y="4507040"/>
                  <a:pt x="9640427" y="4503746"/>
                  <a:pt x="9632676" y="4502473"/>
                </a:cubicBezTo>
                <a:cubicBezTo>
                  <a:pt x="9623906" y="4501138"/>
                  <a:pt x="9618603" y="4499851"/>
                  <a:pt x="9616768" y="4498611"/>
                </a:cubicBezTo>
                <a:cubicBezTo>
                  <a:pt x="9614934" y="4497372"/>
                  <a:pt x="9614016" y="4494689"/>
                  <a:pt x="9614016" y="4490562"/>
                </a:cubicBezTo>
                <a:lnTo>
                  <a:pt x="9614016" y="4423122"/>
                </a:lnTo>
                <a:cubicBezTo>
                  <a:pt x="9612522" y="4423152"/>
                  <a:pt x="9617972" y="4422808"/>
                  <a:pt x="9630369" y="4422089"/>
                </a:cubicBezTo>
                <a:cubicBezTo>
                  <a:pt x="9666211" y="4491381"/>
                  <a:pt x="9705029" y="4526027"/>
                  <a:pt x="9746824" y="4526027"/>
                </a:cubicBezTo>
                <a:cubicBezTo>
                  <a:pt x="9753732" y="4526027"/>
                  <a:pt x="9757108" y="4523487"/>
                  <a:pt x="9756952" y="4518407"/>
                </a:cubicBezTo>
                <a:cubicBezTo>
                  <a:pt x="9756622" y="4512806"/>
                  <a:pt x="9753770" y="4509570"/>
                  <a:pt x="9748396" y="4508701"/>
                </a:cubicBezTo>
                <a:cubicBezTo>
                  <a:pt x="9736583" y="4506817"/>
                  <a:pt x="9723025" y="4496643"/>
                  <a:pt x="9707720" y="4478180"/>
                </a:cubicBezTo>
                <a:cubicBezTo>
                  <a:pt x="9692405" y="4459748"/>
                  <a:pt x="9679182" y="4438806"/>
                  <a:pt x="9668050" y="4415354"/>
                </a:cubicBezTo>
                <a:cubicBezTo>
                  <a:pt x="9704073" y="4405570"/>
                  <a:pt x="9722084" y="4384230"/>
                  <a:pt x="9722084" y="4351334"/>
                </a:cubicBezTo>
                <a:cubicBezTo>
                  <a:pt x="9722084" y="4331928"/>
                  <a:pt x="9714206" y="4317195"/>
                  <a:pt x="9698452" y="4307136"/>
                </a:cubicBezTo>
                <a:cubicBezTo>
                  <a:pt x="9684791" y="4298304"/>
                  <a:pt x="9666376" y="4293888"/>
                  <a:pt x="9643206" y="4293888"/>
                </a:cubicBezTo>
                <a:cubicBezTo>
                  <a:pt x="9633549" y="4293888"/>
                  <a:pt x="9622363" y="4294060"/>
                  <a:pt x="9609648" y="4294404"/>
                </a:cubicBezTo>
                <a:cubicBezTo>
                  <a:pt x="9596932" y="4294748"/>
                  <a:pt x="9588374" y="4294920"/>
                  <a:pt x="9583972" y="4294920"/>
                </a:cubicBezTo>
                <a:cubicBezTo>
                  <a:pt x="9574618" y="4294920"/>
                  <a:pt x="9567756" y="4294594"/>
                  <a:pt x="9563386" y="4293942"/>
                </a:cubicBezTo>
                <a:cubicBezTo>
                  <a:pt x="9561689" y="4293682"/>
                  <a:pt x="9560168" y="4293552"/>
                  <a:pt x="9558826" y="4293552"/>
                </a:cubicBezTo>
                <a:close/>
                <a:moveTo>
                  <a:pt x="3881927" y="4293552"/>
                </a:moveTo>
                <a:cubicBezTo>
                  <a:pt x="3875470" y="4293552"/>
                  <a:pt x="3872242" y="4296790"/>
                  <a:pt x="3872242" y="4303266"/>
                </a:cubicBezTo>
                <a:cubicBezTo>
                  <a:pt x="3872242" y="4307871"/>
                  <a:pt x="3876253" y="4310980"/>
                  <a:pt x="3884277" y="4312591"/>
                </a:cubicBezTo>
                <a:cubicBezTo>
                  <a:pt x="3894953" y="4314705"/>
                  <a:pt x="3900291" y="4320157"/>
                  <a:pt x="3900291" y="4328947"/>
                </a:cubicBezTo>
                <a:lnTo>
                  <a:pt x="3900291" y="4490605"/>
                </a:lnTo>
                <a:cubicBezTo>
                  <a:pt x="3900291" y="4499467"/>
                  <a:pt x="3895614" y="4504376"/>
                  <a:pt x="3886260" y="4505332"/>
                </a:cubicBezTo>
                <a:cubicBezTo>
                  <a:pt x="3879783" y="4505936"/>
                  <a:pt x="3876544" y="4508738"/>
                  <a:pt x="3876544" y="4513740"/>
                </a:cubicBezTo>
                <a:cubicBezTo>
                  <a:pt x="3876544" y="4520325"/>
                  <a:pt x="3880183" y="4523446"/>
                  <a:pt x="3887463" y="4523102"/>
                </a:cubicBezTo>
                <a:cubicBezTo>
                  <a:pt x="3911429" y="4521290"/>
                  <a:pt x="3933298" y="4520824"/>
                  <a:pt x="3953069" y="4521706"/>
                </a:cubicBezTo>
                <a:cubicBezTo>
                  <a:pt x="3958911" y="4521948"/>
                  <a:pt x="3962761" y="4521458"/>
                  <a:pt x="3964618" y="4520234"/>
                </a:cubicBezTo>
                <a:cubicBezTo>
                  <a:pt x="3966475" y="4519011"/>
                  <a:pt x="3967403" y="4516384"/>
                  <a:pt x="3967403" y="4512355"/>
                </a:cubicBezTo>
                <a:cubicBezTo>
                  <a:pt x="3967403" y="4507040"/>
                  <a:pt x="3963528" y="4503746"/>
                  <a:pt x="3955777" y="4502473"/>
                </a:cubicBezTo>
                <a:cubicBezTo>
                  <a:pt x="3947006" y="4501138"/>
                  <a:pt x="3941703" y="4499851"/>
                  <a:pt x="3939869" y="4498611"/>
                </a:cubicBezTo>
                <a:cubicBezTo>
                  <a:pt x="3938034" y="4497372"/>
                  <a:pt x="3937117" y="4494689"/>
                  <a:pt x="3937117" y="4490562"/>
                </a:cubicBezTo>
                <a:lnTo>
                  <a:pt x="3937117" y="4423122"/>
                </a:lnTo>
                <a:cubicBezTo>
                  <a:pt x="3935622" y="4423152"/>
                  <a:pt x="3941073" y="4422808"/>
                  <a:pt x="3953470" y="4422089"/>
                </a:cubicBezTo>
                <a:cubicBezTo>
                  <a:pt x="3989311" y="4491381"/>
                  <a:pt x="4028129" y="4526027"/>
                  <a:pt x="4069924" y="4526027"/>
                </a:cubicBezTo>
                <a:cubicBezTo>
                  <a:pt x="4076833" y="4526027"/>
                  <a:pt x="4080208" y="4523487"/>
                  <a:pt x="4080053" y="4518407"/>
                </a:cubicBezTo>
                <a:cubicBezTo>
                  <a:pt x="4079723" y="4512806"/>
                  <a:pt x="4076871" y="4509570"/>
                  <a:pt x="4071497" y="4508701"/>
                </a:cubicBezTo>
                <a:cubicBezTo>
                  <a:pt x="4059684" y="4506817"/>
                  <a:pt x="4046126" y="4496643"/>
                  <a:pt x="4030821" y="4478180"/>
                </a:cubicBezTo>
                <a:cubicBezTo>
                  <a:pt x="4015506" y="4459748"/>
                  <a:pt x="4002282" y="4438806"/>
                  <a:pt x="3991151" y="4415354"/>
                </a:cubicBezTo>
                <a:cubicBezTo>
                  <a:pt x="4027174" y="4405570"/>
                  <a:pt x="4045184" y="4384230"/>
                  <a:pt x="4045184" y="4351334"/>
                </a:cubicBezTo>
                <a:cubicBezTo>
                  <a:pt x="4045184" y="4331928"/>
                  <a:pt x="4037307" y="4317195"/>
                  <a:pt x="4021553" y="4307136"/>
                </a:cubicBezTo>
                <a:cubicBezTo>
                  <a:pt x="4007892" y="4298304"/>
                  <a:pt x="3989476" y="4293888"/>
                  <a:pt x="3966306" y="4293888"/>
                </a:cubicBezTo>
                <a:cubicBezTo>
                  <a:pt x="3956650" y="4293888"/>
                  <a:pt x="3945464" y="4294060"/>
                  <a:pt x="3932749" y="4294404"/>
                </a:cubicBezTo>
                <a:cubicBezTo>
                  <a:pt x="3920034" y="4294748"/>
                  <a:pt x="3911475" y="4294920"/>
                  <a:pt x="3907072" y="4294920"/>
                </a:cubicBezTo>
                <a:cubicBezTo>
                  <a:pt x="3897719" y="4294920"/>
                  <a:pt x="3890857" y="4294594"/>
                  <a:pt x="3886486" y="4293942"/>
                </a:cubicBezTo>
                <a:cubicBezTo>
                  <a:pt x="3884789" y="4293682"/>
                  <a:pt x="3883270" y="4293552"/>
                  <a:pt x="3881927" y="4293552"/>
                </a:cubicBezTo>
                <a:close/>
                <a:moveTo>
                  <a:pt x="3498475" y="4292401"/>
                </a:moveTo>
                <a:cubicBezTo>
                  <a:pt x="3493277" y="4292272"/>
                  <a:pt x="3490174" y="4292371"/>
                  <a:pt x="3489167" y="4292697"/>
                </a:cubicBezTo>
                <a:cubicBezTo>
                  <a:pt x="3485809" y="4293742"/>
                  <a:pt x="3484131" y="4296864"/>
                  <a:pt x="3484131" y="4302062"/>
                </a:cubicBezTo>
                <a:cubicBezTo>
                  <a:pt x="3484131" y="4307036"/>
                  <a:pt x="3489462" y="4310277"/>
                  <a:pt x="3500126" y="4311785"/>
                </a:cubicBezTo>
                <a:cubicBezTo>
                  <a:pt x="3504753" y="4313021"/>
                  <a:pt x="3508411" y="4314891"/>
                  <a:pt x="3511102" y="4317393"/>
                </a:cubicBezTo>
                <a:cubicBezTo>
                  <a:pt x="3514229" y="4320168"/>
                  <a:pt x="3515793" y="4324849"/>
                  <a:pt x="3515793" y="4331437"/>
                </a:cubicBezTo>
                <a:lnTo>
                  <a:pt x="3515793" y="4428537"/>
                </a:lnTo>
                <a:cubicBezTo>
                  <a:pt x="3515793" y="4478387"/>
                  <a:pt x="3494287" y="4503312"/>
                  <a:pt x="3451273" y="4503312"/>
                </a:cubicBezTo>
                <a:cubicBezTo>
                  <a:pt x="3425920" y="4503312"/>
                  <a:pt x="3407620" y="4496996"/>
                  <a:pt x="3396374" y="4484364"/>
                </a:cubicBezTo>
                <a:cubicBezTo>
                  <a:pt x="3385127" y="4471733"/>
                  <a:pt x="3379505" y="4451469"/>
                  <a:pt x="3379505" y="4423574"/>
                </a:cubicBezTo>
                <a:lnTo>
                  <a:pt x="3379505" y="4326049"/>
                </a:lnTo>
                <a:cubicBezTo>
                  <a:pt x="3379505" y="4320320"/>
                  <a:pt x="3380724" y="4316694"/>
                  <a:pt x="3383163" y="4315172"/>
                </a:cubicBezTo>
                <a:cubicBezTo>
                  <a:pt x="3384316" y="4314464"/>
                  <a:pt x="3389636" y="4313096"/>
                  <a:pt x="3399124" y="4311067"/>
                </a:cubicBezTo>
                <a:cubicBezTo>
                  <a:pt x="3405432" y="4309595"/>
                  <a:pt x="3408586" y="4306763"/>
                  <a:pt x="3408586" y="4302570"/>
                </a:cubicBezTo>
                <a:cubicBezTo>
                  <a:pt x="3408586" y="4298490"/>
                  <a:pt x="3407829" y="4295767"/>
                  <a:pt x="3406314" y="4294399"/>
                </a:cubicBezTo>
                <a:cubicBezTo>
                  <a:pt x="3404799" y="4293031"/>
                  <a:pt x="3401803" y="4292535"/>
                  <a:pt x="3397325" y="4292909"/>
                </a:cubicBezTo>
                <a:cubicBezTo>
                  <a:pt x="3381449" y="4294503"/>
                  <a:pt x="3358467" y="4294503"/>
                  <a:pt x="3328380" y="4292909"/>
                </a:cubicBezTo>
                <a:cubicBezTo>
                  <a:pt x="3323308" y="4292655"/>
                  <a:pt x="3320193" y="4292777"/>
                  <a:pt x="3319033" y="4293275"/>
                </a:cubicBezTo>
                <a:cubicBezTo>
                  <a:pt x="3315868" y="4294334"/>
                  <a:pt x="3314285" y="4297435"/>
                  <a:pt x="3314285" y="4302578"/>
                </a:cubicBezTo>
                <a:cubicBezTo>
                  <a:pt x="3314285" y="4305853"/>
                  <a:pt x="3315086" y="4308059"/>
                  <a:pt x="3316686" y="4309195"/>
                </a:cubicBezTo>
                <a:cubicBezTo>
                  <a:pt x="3318287" y="4310332"/>
                  <a:pt x="3321516" y="4311349"/>
                  <a:pt x="3326374" y="4312247"/>
                </a:cubicBezTo>
                <a:cubicBezTo>
                  <a:pt x="3337014" y="4314161"/>
                  <a:pt x="3342334" y="4319499"/>
                  <a:pt x="3342334" y="4328259"/>
                </a:cubicBezTo>
                <a:lnTo>
                  <a:pt x="3342334" y="4429476"/>
                </a:lnTo>
                <a:cubicBezTo>
                  <a:pt x="3342334" y="4494188"/>
                  <a:pt x="3376653" y="4526544"/>
                  <a:pt x="3445291" y="4526544"/>
                </a:cubicBezTo>
                <a:cubicBezTo>
                  <a:pt x="3477743" y="4526544"/>
                  <a:pt x="3502559" y="4517549"/>
                  <a:pt x="3519741" y="4499559"/>
                </a:cubicBezTo>
                <a:cubicBezTo>
                  <a:pt x="3536497" y="4482107"/>
                  <a:pt x="3544876" y="4457473"/>
                  <a:pt x="3544876" y="4425657"/>
                </a:cubicBezTo>
                <a:lnTo>
                  <a:pt x="3544876" y="4329057"/>
                </a:lnTo>
                <a:cubicBezTo>
                  <a:pt x="3544876" y="4322400"/>
                  <a:pt x="3545989" y="4318079"/>
                  <a:pt x="3548218" y="4316095"/>
                </a:cubicBezTo>
                <a:cubicBezTo>
                  <a:pt x="3550218" y="4314385"/>
                  <a:pt x="3555634" y="4312513"/>
                  <a:pt x="3564466" y="4310480"/>
                </a:cubicBezTo>
                <a:cubicBezTo>
                  <a:pt x="3570794" y="4308934"/>
                  <a:pt x="3573958" y="4306130"/>
                  <a:pt x="3573958" y="4302070"/>
                </a:cubicBezTo>
                <a:cubicBezTo>
                  <a:pt x="3573958" y="4300430"/>
                  <a:pt x="3573901" y="4299227"/>
                  <a:pt x="3573788" y="4298462"/>
                </a:cubicBezTo>
                <a:cubicBezTo>
                  <a:pt x="3572858" y="4293955"/>
                  <a:pt x="3569056" y="4291945"/>
                  <a:pt x="3562382" y="4292431"/>
                </a:cubicBezTo>
                <a:cubicBezTo>
                  <a:pt x="3550668" y="4293659"/>
                  <a:pt x="3529366" y="4293649"/>
                  <a:pt x="3498475" y="4292401"/>
                </a:cubicBezTo>
                <a:close/>
                <a:moveTo>
                  <a:pt x="10053723" y="4292197"/>
                </a:moveTo>
                <a:cubicBezTo>
                  <a:pt x="10051401" y="4292622"/>
                  <a:pt x="10049844" y="4294350"/>
                  <a:pt x="10049050" y="4297381"/>
                </a:cubicBezTo>
                <a:cubicBezTo>
                  <a:pt x="10047606" y="4304029"/>
                  <a:pt x="10051540" y="4308486"/>
                  <a:pt x="10060851" y="4310752"/>
                </a:cubicBezTo>
                <a:cubicBezTo>
                  <a:pt x="10065655" y="4313154"/>
                  <a:pt x="10068796" y="4315422"/>
                  <a:pt x="10070274" y="4317556"/>
                </a:cubicBezTo>
                <a:cubicBezTo>
                  <a:pt x="10071751" y="4319690"/>
                  <a:pt x="10072490" y="4325605"/>
                  <a:pt x="10072490" y="4335301"/>
                </a:cubicBezTo>
                <a:lnTo>
                  <a:pt x="10072490" y="4490605"/>
                </a:lnTo>
                <a:cubicBezTo>
                  <a:pt x="10072490" y="4496800"/>
                  <a:pt x="10071312" y="4501955"/>
                  <a:pt x="10068954" y="4506068"/>
                </a:cubicBezTo>
                <a:cubicBezTo>
                  <a:pt x="10068318" y="4504828"/>
                  <a:pt x="10064844" y="4504576"/>
                  <a:pt x="10058530" y="4505313"/>
                </a:cubicBezTo>
                <a:cubicBezTo>
                  <a:pt x="10052005" y="4505924"/>
                  <a:pt x="10048743" y="4508729"/>
                  <a:pt x="10048743" y="4513729"/>
                </a:cubicBezTo>
                <a:cubicBezTo>
                  <a:pt x="10048743" y="4520202"/>
                  <a:pt x="10052479" y="4523320"/>
                  <a:pt x="10059953" y="4523083"/>
                </a:cubicBezTo>
                <a:cubicBezTo>
                  <a:pt x="10081312" y="4521948"/>
                  <a:pt x="10106892" y="4521381"/>
                  <a:pt x="10136690" y="4521381"/>
                </a:cubicBezTo>
                <a:cubicBezTo>
                  <a:pt x="10163763" y="4521381"/>
                  <a:pt x="10186069" y="4521831"/>
                  <a:pt x="10203607" y="4522731"/>
                </a:cubicBezTo>
                <a:cubicBezTo>
                  <a:pt x="10212750" y="4523070"/>
                  <a:pt x="10217435" y="4521136"/>
                  <a:pt x="10217661" y="4516931"/>
                </a:cubicBezTo>
                <a:cubicBezTo>
                  <a:pt x="10218648" y="4503586"/>
                  <a:pt x="10220570" y="4490812"/>
                  <a:pt x="10223426" y="4478610"/>
                </a:cubicBezTo>
                <a:cubicBezTo>
                  <a:pt x="10224546" y="4472070"/>
                  <a:pt x="10222470" y="4468087"/>
                  <a:pt x="10217198" y="4466664"/>
                </a:cubicBezTo>
                <a:cubicBezTo>
                  <a:pt x="10211236" y="4464970"/>
                  <a:pt x="10207213" y="4466584"/>
                  <a:pt x="10205129" y="4471507"/>
                </a:cubicBezTo>
                <a:cubicBezTo>
                  <a:pt x="10198241" y="4490760"/>
                  <a:pt x="10181648" y="4500387"/>
                  <a:pt x="10155348" y="4500387"/>
                </a:cubicBezTo>
                <a:cubicBezTo>
                  <a:pt x="10137425" y="4500387"/>
                  <a:pt x="10127151" y="4500141"/>
                  <a:pt x="10124527" y="4499650"/>
                </a:cubicBezTo>
                <a:cubicBezTo>
                  <a:pt x="10114386" y="4497664"/>
                  <a:pt x="10109316" y="4492351"/>
                  <a:pt x="10109316" y="4483711"/>
                </a:cubicBezTo>
                <a:lnTo>
                  <a:pt x="10109316" y="4411100"/>
                </a:lnTo>
                <a:lnTo>
                  <a:pt x="10150132" y="4412757"/>
                </a:lnTo>
                <a:cubicBezTo>
                  <a:pt x="10153857" y="4413189"/>
                  <a:pt x="10156383" y="4414451"/>
                  <a:pt x="10157712" y="4416542"/>
                </a:cubicBezTo>
                <a:cubicBezTo>
                  <a:pt x="10159040" y="4418634"/>
                  <a:pt x="10160231" y="4423729"/>
                  <a:pt x="10161285" y="4431826"/>
                </a:cubicBezTo>
                <a:cubicBezTo>
                  <a:pt x="10162160" y="4437945"/>
                  <a:pt x="10165648" y="4440752"/>
                  <a:pt x="10171750" y="4440247"/>
                </a:cubicBezTo>
                <a:cubicBezTo>
                  <a:pt x="10177276" y="4439435"/>
                  <a:pt x="10179964" y="4436656"/>
                  <a:pt x="10179813" y="4431912"/>
                </a:cubicBezTo>
                <a:cubicBezTo>
                  <a:pt x="10178702" y="4407829"/>
                  <a:pt x="10179626" y="4388730"/>
                  <a:pt x="10182586" y="4374614"/>
                </a:cubicBezTo>
                <a:cubicBezTo>
                  <a:pt x="10183403" y="4368612"/>
                  <a:pt x="10180975" y="4365082"/>
                  <a:pt x="10175301" y="4364022"/>
                </a:cubicBezTo>
                <a:cubicBezTo>
                  <a:pt x="10168684" y="4362608"/>
                  <a:pt x="10164642" y="4365041"/>
                  <a:pt x="10163175" y="4371320"/>
                </a:cubicBezTo>
                <a:cubicBezTo>
                  <a:pt x="10161804" y="4378470"/>
                  <a:pt x="10160588" y="4382986"/>
                  <a:pt x="10159529" y="4384869"/>
                </a:cubicBezTo>
                <a:cubicBezTo>
                  <a:pt x="10158511" y="4386711"/>
                  <a:pt x="10156847" y="4387747"/>
                  <a:pt x="10154539" y="4387977"/>
                </a:cubicBezTo>
                <a:cubicBezTo>
                  <a:pt x="10135370" y="4389196"/>
                  <a:pt x="10121514" y="4389897"/>
                  <a:pt x="10112973" y="4390082"/>
                </a:cubicBezTo>
                <a:cubicBezTo>
                  <a:pt x="10110535" y="4390082"/>
                  <a:pt x="10109316" y="4389825"/>
                  <a:pt x="10109316" y="4389310"/>
                </a:cubicBezTo>
                <a:lnTo>
                  <a:pt x="10109316" y="4318867"/>
                </a:lnTo>
                <a:cubicBezTo>
                  <a:pt x="10109316" y="4316961"/>
                  <a:pt x="10109314" y="4316010"/>
                  <a:pt x="10109311" y="4316014"/>
                </a:cubicBezTo>
                <a:cubicBezTo>
                  <a:pt x="10109646" y="4315604"/>
                  <a:pt x="10111083" y="4315398"/>
                  <a:pt x="10113621" y="4315398"/>
                </a:cubicBezTo>
                <a:cubicBezTo>
                  <a:pt x="10145956" y="4315398"/>
                  <a:pt x="10165464" y="4315906"/>
                  <a:pt x="10172142" y="4316920"/>
                </a:cubicBezTo>
                <a:cubicBezTo>
                  <a:pt x="10176580" y="4317906"/>
                  <a:pt x="10180327" y="4320219"/>
                  <a:pt x="10183382" y="4323860"/>
                </a:cubicBezTo>
                <a:cubicBezTo>
                  <a:pt x="10185543" y="4326447"/>
                  <a:pt x="10188401" y="4332199"/>
                  <a:pt x="10191956" y="4341117"/>
                </a:cubicBezTo>
                <a:cubicBezTo>
                  <a:pt x="10193200" y="4344162"/>
                  <a:pt x="10196194" y="4345685"/>
                  <a:pt x="10200937" y="4345685"/>
                </a:cubicBezTo>
                <a:cubicBezTo>
                  <a:pt x="10206737" y="4345685"/>
                  <a:pt x="10209562" y="4342758"/>
                  <a:pt x="10209412" y="4336903"/>
                </a:cubicBezTo>
                <a:cubicBezTo>
                  <a:pt x="10209082" y="4322972"/>
                  <a:pt x="10210077" y="4310684"/>
                  <a:pt x="10212396" y="4300040"/>
                </a:cubicBezTo>
                <a:cubicBezTo>
                  <a:pt x="10212735" y="4299196"/>
                  <a:pt x="10212904" y="4298295"/>
                  <a:pt x="10212904" y="4297338"/>
                </a:cubicBezTo>
                <a:cubicBezTo>
                  <a:pt x="10212904" y="4293582"/>
                  <a:pt x="10207972" y="4291948"/>
                  <a:pt x="10198105" y="4292433"/>
                </a:cubicBezTo>
                <a:cubicBezTo>
                  <a:pt x="10176860" y="4293747"/>
                  <a:pt x="10150888" y="4294404"/>
                  <a:pt x="10120190" y="4294404"/>
                </a:cubicBezTo>
                <a:cubicBezTo>
                  <a:pt x="10089962" y="4294404"/>
                  <a:pt x="10071363" y="4293849"/>
                  <a:pt x="10064392" y="4292737"/>
                </a:cubicBezTo>
                <a:cubicBezTo>
                  <a:pt x="10059027" y="4291905"/>
                  <a:pt x="10055470" y="4291725"/>
                  <a:pt x="10053723" y="4292197"/>
                </a:cubicBezTo>
                <a:close/>
                <a:moveTo>
                  <a:pt x="8695122" y="4291533"/>
                </a:moveTo>
                <a:cubicBezTo>
                  <a:pt x="8678846" y="4293791"/>
                  <a:pt x="8642816" y="4294920"/>
                  <a:pt x="8587034" y="4294920"/>
                </a:cubicBezTo>
                <a:cubicBezTo>
                  <a:pt x="8557152" y="4294920"/>
                  <a:pt x="8530316" y="4294135"/>
                  <a:pt x="8506526" y="4292565"/>
                </a:cubicBezTo>
                <a:cubicBezTo>
                  <a:pt x="8497212" y="4292079"/>
                  <a:pt x="8492554" y="4294281"/>
                  <a:pt x="8492554" y="4299169"/>
                </a:cubicBezTo>
                <a:cubicBezTo>
                  <a:pt x="8492554" y="4321045"/>
                  <a:pt x="8490604" y="4339077"/>
                  <a:pt x="8486704" y="4353265"/>
                </a:cubicBezTo>
                <a:cubicBezTo>
                  <a:pt x="8485690" y="4356574"/>
                  <a:pt x="8487862" y="4358933"/>
                  <a:pt x="8493218" y="4360344"/>
                </a:cubicBezTo>
                <a:cubicBezTo>
                  <a:pt x="8498671" y="4362011"/>
                  <a:pt x="8502610" y="4360361"/>
                  <a:pt x="8505036" y="4355394"/>
                </a:cubicBezTo>
                <a:cubicBezTo>
                  <a:pt x="8511204" y="4340061"/>
                  <a:pt x="8517810" y="4329841"/>
                  <a:pt x="8524855" y="4324734"/>
                </a:cubicBezTo>
                <a:cubicBezTo>
                  <a:pt x="8534378" y="4317822"/>
                  <a:pt x="8549420" y="4314366"/>
                  <a:pt x="8569978" y="4314366"/>
                </a:cubicBezTo>
                <a:cubicBezTo>
                  <a:pt x="8575726" y="4314366"/>
                  <a:pt x="8578763" y="4314406"/>
                  <a:pt x="8579088" y="4314487"/>
                </a:cubicBezTo>
                <a:cubicBezTo>
                  <a:pt x="8581398" y="4314808"/>
                  <a:pt x="8582554" y="4315588"/>
                  <a:pt x="8582554" y="4316829"/>
                </a:cubicBezTo>
                <a:lnTo>
                  <a:pt x="8582554" y="4480331"/>
                </a:lnTo>
                <a:cubicBezTo>
                  <a:pt x="8582554" y="4488192"/>
                  <a:pt x="8580959" y="4493758"/>
                  <a:pt x="8577770" y="4497031"/>
                </a:cubicBezTo>
                <a:cubicBezTo>
                  <a:pt x="8574802" y="4500086"/>
                  <a:pt x="8568839" y="4502753"/>
                  <a:pt x="8559882" y="4505033"/>
                </a:cubicBezTo>
                <a:cubicBezTo>
                  <a:pt x="8553332" y="4506826"/>
                  <a:pt x="8550522" y="4510626"/>
                  <a:pt x="8551452" y="4516434"/>
                </a:cubicBezTo>
                <a:cubicBezTo>
                  <a:pt x="8551946" y="4519567"/>
                  <a:pt x="8553229" y="4521653"/>
                  <a:pt x="8555302" y="4522691"/>
                </a:cubicBezTo>
                <a:cubicBezTo>
                  <a:pt x="8557477" y="4523538"/>
                  <a:pt x="8561170" y="4523676"/>
                  <a:pt x="8566380" y="4523102"/>
                </a:cubicBezTo>
                <a:cubicBezTo>
                  <a:pt x="8585530" y="4520739"/>
                  <a:pt x="8609704" y="4520844"/>
                  <a:pt x="8638902" y="4523416"/>
                </a:cubicBezTo>
                <a:cubicBezTo>
                  <a:pt x="8644192" y="4523892"/>
                  <a:pt x="8647079" y="4524047"/>
                  <a:pt x="8647564" y="4523882"/>
                </a:cubicBezTo>
                <a:cubicBezTo>
                  <a:pt x="8651112" y="4523507"/>
                  <a:pt x="8653171" y="4521136"/>
                  <a:pt x="8653739" y="4516770"/>
                </a:cubicBezTo>
                <a:cubicBezTo>
                  <a:pt x="8654227" y="4512102"/>
                  <a:pt x="8653214" y="4508908"/>
                  <a:pt x="8650704" y="4507187"/>
                </a:cubicBezTo>
                <a:cubicBezTo>
                  <a:pt x="8649522" y="4506481"/>
                  <a:pt x="8646788" y="4505676"/>
                  <a:pt x="8642500" y="4504772"/>
                </a:cubicBezTo>
                <a:cubicBezTo>
                  <a:pt x="8632770" y="4502476"/>
                  <a:pt x="8626542" y="4500169"/>
                  <a:pt x="8623814" y="4497850"/>
                </a:cubicBezTo>
                <a:cubicBezTo>
                  <a:pt x="8621087" y="4495532"/>
                  <a:pt x="8619723" y="4491265"/>
                  <a:pt x="8619723" y="4485050"/>
                </a:cubicBezTo>
                <a:lnTo>
                  <a:pt x="8619723" y="4316829"/>
                </a:lnTo>
                <a:cubicBezTo>
                  <a:pt x="8619723" y="4316105"/>
                  <a:pt x="8619784" y="4315621"/>
                  <a:pt x="8619906" y="4315377"/>
                </a:cubicBezTo>
                <a:cubicBezTo>
                  <a:pt x="8620208" y="4314703"/>
                  <a:pt x="8624234" y="4314366"/>
                  <a:pt x="8631984" y="4314366"/>
                </a:cubicBezTo>
                <a:cubicBezTo>
                  <a:pt x="8654288" y="4314366"/>
                  <a:pt x="8669298" y="4316916"/>
                  <a:pt x="8677011" y="4322015"/>
                </a:cubicBezTo>
                <a:cubicBezTo>
                  <a:pt x="8683996" y="4327814"/>
                  <a:pt x="8689957" y="4338380"/>
                  <a:pt x="8694894" y="4353714"/>
                </a:cubicBezTo>
                <a:cubicBezTo>
                  <a:pt x="8696570" y="4358324"/>
                  <a:pt x="8700216" y="4360179"/>
                  <a:pt x="8705832" y="4359279"/>
                </a:cubicBezTo>
                <a:cubicBezTo>
                  <a:pt x="8709444" y="4358736"/>
                  <a:pt x="8711638" y="4357745"/>
                  <a:pt x="8712415" y="4356307"/>
                </a:cubicBezTo>
                <a:cubicBezTo>
                  <a:pt x="8713192" y="4354868"/>
                  <a:pt x="8713652" y="4352889"/>
                  <a:pt x="8713794" y="4350369"/>
                </a:cubicBezTo>
                <a:cubicBezTo>
                  <a:pt x="8714138" y="4330176"/>
                  <a:pt x="8712650" y="4312310"/>
                  <a:pt x="8709330" y="4296770"/>
                </a:cubicBezTo>
                <a:cubicBezTo>
                  <a:pt x="8708424" y="4292343"/>
                  <a:pt x="8703689" y="4290597"/>
                  <a:pt x="8695122" y="4291533"/>
                </a:cubicBezTo>
                <a:close/>
                <a:moveTo>
                  <a:pt x="6351973" y="4291533"/>
                </a:moveTo>
                <a:cubicBezTo>
                  <a:pt x="6335697" y="4293791"/>
                  <a:pt x="6299667" y="4294920"/>
                  <a:pt x="6243884" y="4294920"/>
                </a:cubicBezTo>
                <a:cubicBezTo>
                  <a:pt x="6214002" y="4294920"/>
                  <a:pt x="6187166" y="4294135"/>
                  <a:pt x="6163376" y="4292565"/>
                </a:cubicBezTo>
                <a:cubicBezTo>
                  <a:pt x="6154062" y="4292079"/>
                  <a:pt x="6149405" y="4294281"/>
                  <a:pt x="6149405" y="4299169"/>
                </a:cubicBezTo>
                <a:cubicBezTo>
                  <a:pt x="6149405" y="4321045"/>
                  <a:pt x="6147455" y="4339077"/>
                  <a:pt x="6143554" y="4353265"/>
                </a:cubicBezTo>
                <a:cubicBezTo>
                  <a:pt x="6142541" y="4356574"/>
                  <a:pt x="6144713" y="4358933"/>
                  <a:pt x="6150069" y="4360344"/>
                </a:cubicBezTo>
                <a:cubicBezTo>
                  <a:pt x="6155521" y="4362011"/>
                  <a:pt x="6159461" y="4360361"/>
                  <a:pt x="6161886" y="4355394"/>
                </a:cubicBezTo>
                <a:cubicBezTo>
                  <a:pt x="6168054" y="4340061"/>
                  <a:pt x="6174660" y="4329841"/>
                  <a:pt x="6181705" y="4324734"/>
                </a:cubicBezTo>
                <a:cubicBezTo>
                  <a:pt x="6191229" y="4317822"/>
                  <a:pt x="6206270" y="4314366"/>
                  <a:pt x="6226828" y="4314366"/>
                </a:cubicBezTo>
                <a:cubicBezTo>
                  <a:pt x="6232577" y="4314366"/>
                  <a:pt x="6235614" y="4314406"/>
                  <a:pt x="6235938" y="4314487"/>
                </a:cubicBezTo>
                <a:cubicBezTo>
                  <a:pt x="6238248" y="4314808"/>
                  <a:pt x="6239404" y="4315588"/>
                  <a:pt x="6239404" y="4316829"/>
                </a:cubicBezTo>
                <a:lnTo>
                  <a:pt x="6239404" y="4480331"/>
                </a:lnTo>
                <a:cubicBezTo>
                  <a:pt x="6239404" y="4488192"/>
                  <a:pt x="6237809" y="4493758"/>
                  <a:pt x="6234621" y="4497031"/>
                </a:cubicBezTo>
                <a:cubicBezTo>
                  <a:pt x="6231652" y="4500086"/>
                  <a:pt x="6225689" y="4502753"/>
                  <a:pt x="6216732" y="4505033"/>
                </a:cubicBezTo>
                <a:cubicBezTo>
                  <a:pt x="6210182" y="4506826"/>
                  <a:pt x="6207372" y="4510626"/>
                  <a:pt x="6208303" y="4516434"/>
                </a:cubicBezTo>
                <a:cubicBezTo>
                  <a:pt x="6208796" y="4519567"/>
                  <a:pt x="6210079" y="4521653"/>
                  <a:pt x="6212153" y="4522691"/>
                </a:cubicBezTo>
                <a:cubicBezTo>
                  <a:pt x="6214327" y="4523538"/>
                  <a:pt x="6218020" y="4523676"/>
                  <a:pt x="6223231" y="4523102"/>
                </a:cubicBezTo>
                <a:cubicBezTo>
                  <a:pt x="6242380" y="4520739"/>
                  <a:pt x="6266554" y="4520844"/>
                  <a:pt x="6295753" y="4523416"/>
                </a:cubicBezTo>
                <a:cubicBezTo>
                  <a:pt x="6301043" y="4523892"/>
                  <a:pt x="6303929" y="4524047"/>
                  <a:pt x="6304414" y="4523882"/>
                </a:cubicBezTo>
                <a:cubicBezTo>
                  <a:pt x="6307963" y="4523507"/>
                  <a:pt x="6310021" y="4521136"/>
                  <a:pt x="6310589" y="4516770"/>
                </a:cubicBezTo>
                <a:cubicBezTo>
                  <a:pt x="6311077" y="4512102"/>
                  <a:pt x="6310065" y="4508908"/>
                  <a:pt x="6307554" y="4507187"/>
                </a:cubicBezTo>
                <a:cubicBezTo>
                  <a:pt x="6306373" y="4506481"/>
                  <a:pt x="6303638" y="4505676"/>
                  <a:pt x="6299350" y="4504772"/>
                </a:cubicBezTo>
                <a:cubicBezTo>
                  <a:pt x="6289621" y="4502476"/>
                  <a:pt x="6283392" y="4500169"/>
                  <a:pt x="6280664" y="4497850"/>
                </a:cubicBezTo>
                <a:cubicBezTo>
                  <a:pt x="6277937" y="4495532"/>
                  <a:pt x="6276574" y="4491265"/>
                  <a:pt x="6276574" y="4485050"/>
                </a:cubicBezTo>
                <a:lnTo>
                  <a:pt x="6276574" y="4316829"/>
                </a:lnTo>
                <a:cubicBezTo>
                  <a:pt x="6276574" y="4316105"/>
                  <a:pt x="6276634" y="4315621"/>
                  <a:pt x="6276757" y="4315377"/>
                </a:cubicBezTo>
                <a:cubicBezTo>
                  <a:pt x="6277058" y="4314703"/>
                  <a:pt x="6281084" y="4314366"/>
                  <a:pt x="6288835" y="4314366"/>
                </a:cubicBezTo>
                <a:cubicBezTo>
                  <a:pt x="6311139" y="4314366"/>
                  <a:pt x="6326148" y="4316916"/>
                  <a:pt x="6333861" y="4322015"/>
                </a:cubicBezTo>
                <a:cubicBezTo>
                  <a:pt x="6340847" y="4327814"/>
                  <a:pt x="6346807" y="4338380"/>
                  <a:pt x="6351744" y="4353714"/>
                </a:cubicBezTo>
                <a:cubicBezTo>
                  <a:pt x="6353420" y="4358324"/>
                  <a:pt x="6357066" y="4360179"/>
                  <a:pt x="6362682" y="4359279"/>
                </a:cubicBezTo>
                <a:cubicBezTo>
                  <a:pt x="6366294" y="4358736"/>
                  <a:pt x="6368489" y="4357745"/>
                  <a:pt x="6369265" y="4356307"/>
                </a:cubicBezTo>
                <a:cubicBezTo>
                  <a:pt x="6370043" y="4354868"/>
                  <a:pt x="6370502" y="4352889"/>
                  <a:pt x="6370644" y="4350369"/>
                </a:cubicBezTo>
                <a:cubicBezTo>
                  <a:pt x="6370988" y="4330176"/>
                  <a:pt x="6369500" y="4312310"/>
                  <a:pt x="6366180" y="4296770"/>
                </a:cubicBezTo>
                <a:cubicBezTo>
                  <a:pt x="6365275" y="4292343"/>
                  <a:pt x="6360539" y="4290597"/>
                  <a:pt x="6351973" y="4291533"/>
                </a:cubicBezTo>
                <a:close/>
                <a:moveTo>
                  <a:pt x="1579948" y="4291533"/>
                </a:moveTo>
                <a:cubicBezTo>
                  <a:pt x="1563672" y="4293791"/>
                  <a:pt x="1527642" y="4294920"/>
                  <a:pt x="1471858" y="4294920"/>
                </a:cubicBezTo>
                <a:cubicBezTo>
                  <a:pt x="1441977" y="4294920"/>
                  <a:pt x="1415141" y="4294135"/>
                  <a:pt x="1391351" y="4292565"/>
                </a:cubicBezTo>
                <a:cubicBezTo>
                  <a:pt x="1382037" y="4292079"/>
                  <a:pt x="1377380" y="4294281"/>
                  <a:pt x="1377380" y="4299169"/>
                </a:cubicBezTo>
                <a:cubicBezTo>
                  <a:pt x="1377380" y="4321045"/>
                  <a:pt x="1375430" y="4339077"/>
                  <a:pt x="1371529" y="4353265"/>
                </a:cubicBezTo>
                <a:cubicBezTo>
                  <a:pt x="1370516" y="4356574"/>
                  <a:pt x="1372688" y="4358933"/>
                  <a:pt x="1378044" y="4360344"/>
                </a:cubicBezTo>
                <a:cubicBezTo>
                  <a:pt x="1383497" y="4362011"/>
                  <a:pt x="1387436" y="4360361"/>
                  <a:pt x="1389861" y="4355394"/>
                </a:cubicBezTo>
                <a:cubicBezTo>
                  <a:pt x="1396029" y="4340061"/>
                  <a:pt x="1402636" y="4329841"/>
                  <a:pt x="1409680" y="4324734"/>
                </a:cubicBezTo>
                <a:cubicBezTo>
                  <a:pt x="1419204" y="4317822"/>
                  <a:pt x="1434245" y="4314366"/>
                  <a:pt x="1454804" y="4314366"/>
                </a:cubicBezTo>
                <a:cubicBezTo>
                  <a:pt x="1460552" y="4314366"/>
                  <a:pt x="1463589" y="4314406"/>
                  <a:pt x="1463913" y="4314487"/>
                </a:cubicBezTo>
                <a:cubicBezTo>
                  <a:pt x="1466224" y="4314808"/>
                  <a:pt x="1467379" y="4315588"/>
                  <a:pt x="1467379" y="4316829"/>
                </a:cubicBezTo>
                <a:lnTo>
                  <a:pt x="1467379" y="4480331"/>
                </a:lnTo>
                <a:cubicBezTo>
                  <a:pt x="1467379" y="4488192"/>
                  <a:pt x="1465784" y="4493758"/>
                  <a:pt x="1462596" y="4497031"/>
                </a:cubicBezTo>
                <a:cubicBezTo>
                  <a:pt x="1459627" y="4500086"/>
                  <a:pt x="1453665" y="4502753"/>
                  <a:pt x="1444707" y="4505033"/>
                </a:cubicBezTo>
                <a:cubicBezTo>
                  <a:pt x="1438157" y="4506826"/>
                  <a:pt x="1435348" y="4510626"/>
                  <a:pt x="1436278" y="4516434"/>
                </a:cubicBezTo>
                <a:cubicBezTo>
                  <a:pt x="1436771" y="4519567"/>
                  <a:pt x="1438054" y="4521653"/>
                  <a:pt x="1440128" y="4522691"/>
                </a:cubicBezTo>
                <a:cubicBezTo>
                  <a:pt x="1442302" y="4523538"/>
                  <a:pt x="1445995" y="4523676"/>
                  <a:pt x="1451206" y="4523102"/>
                </a:cubicBezTo>
                <a:cubicBezTo>
                  <a:pt x="1470356" y="4520739"/>
                  <a:pt x="1494529" y="4520844"/>
                  <a:pt x="1523728" y="4523416"/>
                </a:cubicBezTo>
                <a:cubicBezTo>
                  <a:pt x="1529018" y="4523892"/>
                  <a:pt x="1531905" y="4524047"/>
                  <a:pt x="1532389" y="4523882"/>
                </a:cubicBezTo>
                <a:cubicBezTo>
                  <a:pt x="1535938" y="4523507"/>
                  <a:pt x="1537996" y="4521136"/>
                  <a:pt x="1538565" y="4516770"/>
                </a:cubicBezTo>
                <a:cubicBezTo>
                  <a:pt x="1539052" y="4512102"/>
                  <a:pt x="1538040" y="4508908"/>
                  <a:pt x="1535529" y="4507187"/>
                </a:cubicBezTo>
                <a:cubicBezTo>
                  <a:pt x="1534348" y="4506481"/>
                  <a:pt x="1531613" y="4505676"/>
                  <a:pt x="1527326" y="4504772"/>
                </a:cubicBezTo>
                <a:cubicBezTo>
                  <a:pt x="1517596" y="4502476"/>
                  <a:pt x="1511367" y="4500169"/>
                  <a:pt x="1508640" y="4497850"/>
                </a:cubicBezTo>
                <a:cubicBezTo>
                  <a:pt x="1505912" y="4495532"/>
                  <a:pt x="1504549" y="4491265"/>
                  <a:pt x="1504549" y="4485050"/>
                </a:cubicBezTo>
                <a:lnTo>
                  <a:pt x="1504549" y="4316829"/>
                </a:lnTo>
                <a:cubicBezTo>
                  <a:pt x="1504549" y="4316105"/>
                  <a:pt x="1504610" y="4315621"/>
                  <a:pt x="1504732" y="4315377"/>
                </a:cubicBezTo>
                <a:cubicBezTo>
                  <a:pt x="1505033" y="4314703"/>
                  <a:pt x="1509059" y="4314366"/>
                  <a:pt x="1516810" y="4314366"/>
                </a:cubicBezTo>
                <a:cubicBezTo>
                  <a:pt x="1539114" y="4314366"/>
                  <a:pt x="1554123" y="4316916"/>
                  <a:pt x="1561836" y="4322015"/>
                </a:cubicBezTo>
                <a:cubicBezTo>
                  <a:pt x="1568822" y="4327814"/>
                  <a:pt x="1574783" y="4338380"/>
                  <a:pt x="1579719" y="4353714"/>
                </a:cubicBezTo>
                <a:cubicBezTo>
                  <a:pt x="1581395" y="4358324"/>
                  <a:pt x="1585041" y="4360179"/>
                  <a:pt x="1590657" y="4359279"/>
                </a:cubicBezTo>
                <a:cubicBezTo>
                  <a:pt x="1594269" y="4358736"/>
                  <a:pt x="1596464" y="4357745"/>
                  <a:pt x="1597241" y="4356307"/>
                </a:cubicBezTo>
                <a:cubicBezTo>
                  <a:pt x="1598018" y="4354868"/>
                  <a:pt x="1598477" y="4352889"/>
                  <a:pt x="1598619" y="4350369"/>
                </a:cubicBezTo>
                <a:cubicBezTo>
                  <a:pt x="1598963" y="4330176"/>
                  <a:pt x="1597475" y="4312310"/>
                  <a:pt x="1594155" y="4296770"/>
                </a:cubicBezTo>
                <a:cubicBezTo>
                  <a:pt x="1593250" y="4292343"/>
                  <a:pt x="1588514" y="4290597"/>
                  <a:pt x="1579948" y="4291533"/>
                </a:cubicBezTo>
                <a:close/>
                <a:moveTo>
                  <a:pt x="4785444" y="4291135"/>
                </a:moveTo>
                <a:cubicBezTo>
                  <a:pt x="4784926" y="4291029"/>
                  <a:pt x="4782467" y="4291162"/>
                  <a:pt x="4778066" y="4291533"/>
                </a:cubicBezTo>
                <a:cubicBezTo>
                  <a:pt x="4755595" y="4293574"/>
                  <a:pt x="4736250" y="4293689"/>
                  <a:pt x="4720031" y="4291877"/>
                </a:cubicBezTo>
                <a:cubicBezTo>
                  <a:pt x="4714711" y="4291276"/>
                  <a:pt x="4711222" y="4291291"/>
                  <a:pt x="4709563" y="4291920"/>
                </a:cubicBezTo>
                <a:cubicBezTo>
                  <a:pt x="4707183" y="4292875"/>
                  <a:pt x="4705763" y="4295047"/>
                  <a:pt x="4705304" y="4298435"/>
                </a:cubicBezTo>
                <a:cubicBezTo>
                  <a:pt x="4704684" y="4304189"/>
                  <a:pt x="4707033" y="4308081"/>
                  <a:pt x="4712352" y="4310112"/>
                </a:cubicBezTo>
                <a:cubicBezTo>
                  <a:pt x="4719436" y="4312514"/>
                  <a:pt x="4724051" y="4315585"/>
                  <a:pt x="4726196" y="4319324"/>
                </a:cubicBezTo>
                <a:cubicBezTo>
                  <a:pt x="4728043" y="4322635"/>
                  <a:pt x="4728966" y="4327911"/>
                  <a:pt x="4728966" y="4335153"/>
                </a:cubicBezTo>
                <a:lnTo>
                  <a:pt x="4728966" y="4490925"/>
                </a:lnTo>
                <a:cubicBezTo>
                  <a:pt x="4728966" y="4499565"/>
                  <a:pt x="4724282" y="4504364"/>
                  <a:pt x="4714914" y="4505321"/>
                </a:cubicBezTo>
                <a:cubicBezTo>
                  <a:pt x="4708450" y="4505927"/>
                  <a:pt x="4705218" y="4508729"/>
                  <a:pt x="4705218" y="4513729"/>
                </a:cubicBezTo>
                <a:cubicBezTo>
                  <a:pt x="4705218" y="4517459"/>
                  <a:pt x="4705973" y="4520010"/>
                  <a:pt x="4707484" y="4521381"/>
                </a:cubicBezTo>
                <a:cubicBezTo>
                  <a:pt x="4708994" y="4522752"/>
                  <a:pt x="4711937" y="4523322"/>
                  <a:pt x="4716312" y="4523091"/>
                </a:cubicBezTo>
                <a:cubicBezTo>
                  <a:pt x="4737993" y="4521951"/>
                  <a:pt x="4762730" y="4521381"/>
                  <a:pt x="4790523" y="4521381"/>
                </a:cubicBezTo>
                <a:cubicBezTo>
                  <a:pt x="4816599" y="4521381"/>
                  <a:pt x="4838526" y="4521831"/>
                  <a:pt x="4856302" y="4522731"/>
                </a:cubicBezTo>
                <a:cubicBezTo>
                  <a:pt x="4866056" y="4523070"/>
                  <a:pt x="4870935" y="4521023"/>
                  <a:pt x="4870935" y="4516592"/>
                </a:cubicBezTo>
                <a:cubicBezTo>
                  <a:pt x="4870935" y="4504199"/>
                  <a:pt x="4872662" y="4491441"/>
                  <a:pt x="4876116" y="4478320"/>
                </a:cubicBezTo>
                <a:cubicBezTo>
                  <a:pt x="4877346" y="4471989"/>
                  <a:pt x="4875270" y="4468089"/>
                  <a:pt x="4869886" y="4466621"/>
                </a:cubicBezTo>
                <a:cubicBezTo>
                  <a:pt x="4864221" y="4465069"/>
                  <a:pt x="4860004" y="4467400"/>
                  <a:pt x="4857234" y="4473615"/>
                </a:cubicBezTo>
                <a:cubicBezTo>
                  <a:pt x="4852866" y="4483909"/>
                  <a:pt x="4847139" y="4490945"/>
                  <a:pt x="4840053" y="4494722"/>
                </a:cubicBezTo>
                <a:cubicBezTo>
                  <a:pt x="4832967" y="4498499"/>
                  <a:pt x="4821732" y="4500387"/>
                  <a:pt x="4806347" y="4500387"/>
                </a:cubicBezTo>
                <a:cubicBezTo>
                  <a:pt x="4790201" y="4500387"/>
                  <a:pt x="4779406" y="4498915"/>
                  <a:pt x="4773960" y="4495971"/>
                </a:cubicBezTo>
                <a:cubicBezTo>
                  <a:pt x="4768514" y="4493026"/>
                  <a:pt x="4765791" y="4487484"/>
                  <a:pt x="4765791" y="4479345"/>
                </a:cubicBezTo>
                <a:lnTo>
                  <a:pt x="4765791" y="4328213"/>
                </a:lnTo>
                <a:cubicBezTo>
                  <a:pt x="4765791" y="4321638"/>
                  <a:pt x="4766538" y="4317501"/>
                  <a:pt x="4768030" y="4315802"/>
                </a:cubicBezTo>
                <a:cubicBezTo>
                  <a:pt x="4769522" y="4314102"/>
                  <a:pt x="4773801" y="4312446"/>
                  <a:pt x="4780868" y="4310833"/>
                </a:cubicBezTo>
                <a:cubicBezTo>
                  <a:pt x="4785275" y="4309824"/>
                  <a:pt x="4787960" y="4308995"/>
                  <a:pt x="4788920" y="4308348"/>
                </a:cubicBezTo>
                <a:cubicBezTo>
                  <a:pt x="4791851" y="4306430"/>
                  <a:pt x="4793128" y="4303239"/>
                  <a:pt x="4792752" y="4298774"/>
                </a:cubicBezTo>
                <a:cubicBezTo>
                  <a:pt x="4792200" y="4294330"/>
                  <a:pt x="4789764" y="4291784"/>
                  <a:pt x="4785444" y="4291135"/>
                </a:cubicBezTo>
                <a:close/>
                <a:moveTo>
                  <a:pt x="9132170" y="4288209"/>
                </a:moveTo>
                <a:cubicBezTo>
                  <a:pt x="9097310" y="4288209"/>
                  <a:pt x="9067723" y="4299553"/>
                  <a:pt x="9043407" y="4322241"/>
                </a:cubicBezTo>
                <a:cubicBezTo>
                  <a:pt x="9018728" y="4345406"/>
                  <a:pt x="9006388" y="4374009"/>
                  <a:pt x="9006388" y="4408051"/>
                </a:cubicBezTo>
                <a:cubicBezTo>
                  <a:pt x="9006388" y="4443305"/>
                  <a:pt x="9018200" y="4470048"/>
                  <a:pt x="9041824" y="4488282"/>
                </a:cubicBezTo>
                <a:cubicBezTo>
                  <a:pt x="9066272" y="4513790"/>
                  <a:pt x="9096387" y="4526544"/>
                  <a:pt x="9132170" y="4526544"/>
                </a:cubicBezTo>
                <a:cubicBezTo>
                  <a:pt x="9166328" y="4526544"/>
                  <a:pt x="9195544" y="4515105"/>
                  <a:pt x="9219816" y="4492227"/>
                </a:cubicBezTo>
                <a:cubicBezTo>
                  <a:pt x="9244680" y="4468881"/>
                  <a:pt x="9257112" y="4440485"/>
                  <a:pt x="9257112" y="4407040"/>
                </a:cubicBezTo>
                <a:cubicBezTo>
                  <a:pt x="9257112" y="4372504"/>
                  <a:pt x="9245074" y="4343956"/>
                  <a:pt x="9220996" y="4321397"/>
                </a:cubicBezTo>
                <a:cubicBezTo>
                  <a:pt x="9197356" y="4299272"/>
                  <a:pt x="9167748" y="4288209"/>
                  <a:pt x="9132170" y="4288209"/>
                </a:cubicBezTo>
                <a:close/>
                <a:moveTo>
                  <a:pt x="8105458" y="4288209"/>
                </a:moveTo>
                <a:cubicBezTo>
                  <a:pt x="8084283" y="4288209"/>
                  <a:pt x="8066779" y="4294030"/>
                  <a:pt x="8052946" y="4305672"/>
                </a:cubicBezTo>
                <a:cubicBezTo>
                  <a:pt x="8039113" y="4317313"/>
                  <a:pt x="8032196" y="4331480"/>
                  <a:pt x="8032196" y="4348172"/>
                </a:cubicBezTo>
                <a:cubicBezTo>
                  <a:pt x="8032196" y="4363889"/>
                  <a:pt x="8037653" y="4377086"/>
                  <a:pt x="8048566" y="4387764"/>
                </a:cubicBezTo>
                <a:cubicBezTo>
                  <a:pt x="8057172" y="4396141"/>
                  <a:pt x="8074739" y="4407474"/>
                  <a:pt x="8101266" y="4421764"/>
                </a:cubicBezTo>
                <a:cubicBezTo>
                  <a:pt x="8121769" y="4432851"/>
                  <a:pt x="8135237" y="4441501"/>
                  <a:pt x="8141668" y="4447714"/>
                </a:cubicBezTo>
                <a:cubicBezTo>
                  <a:pt x="8147845" y="4453894"/>
                  <a:pt x="8150933" y="4461375"/>
                  <a:pt x="8150933" y="4470157"/>
                </a:cubicBezTo>
                <a:cubicBezTo>
                  <a:pt x="8150933" y="4492834"/>
                  <a:pt x="8136432" y="4504173"/>
                  <a:pt x="8107429" y="4504173"/>
                </a:cubicBezTo>
                <a:cubicBezTo>
                  <a:pt x="8095591" y="4504173"/>
                  <a:pt x="8085292" y="4501486"/>
                  <a:pt x="8076532" y="4496112"/>
                </a:cubicBezTo>
                <a:cubicBezTo>
                  <a:pt x="8067349" y="4490464"/>
                  <a:pt x="8058100" y="4480745"/>
                  <a:pt x="8048784" y="4466957"/>
                </a:cubicBezTo>
                <a:cubicBezTo>
                  <a:pt x="8045093" y="4462096"/>
                  <a:pt x="8039511" y="4461045"/>
                  <a:pt x="8032035" y="4463803"/>
                </a:cubicBezTo>
                <a:cubicBezTo>
                  <a:pt x="8028271" y="4465655"/>
                  <a:pt x="8027210" y="4470379"/>
                  <a:pt x="8028852" y="4477976"/>
                </a:cubicBezTo>
                <a:cubicBezTo>
                  <a:pt x="8032249" y="4489134"/>
                  <a:pt x="8035755" y="4498555"/>
                  <a:pt x="8039370" y="4506238"/>
                </a:cubicBezTo>
                <a:cubicBezTo>
                  <a:pt x="8045713" y="4519775"/>
                  <a:pt x="8066217" y="4526544"/>
                  <a:pt x="8100885" y="4526544"/>
                </a:cubicBezTo>
                <a:cubicBezTo>
                  <a:pt x="8126984" y="4526544"/>
                  <a:pt x="8147596" y="4520332"/>
                  <a:pt x="8162722" y="4507908"/>
                </a:cubicBezTo>
                <a:cubicBezTo>
                  <a:pt x="8177578" y="4495691"/>
                  <a:pt x="8185006" y="4479554"/>
                  <a:pt x="8185006" y="4459496"/>
                </a:cubicBezTo>
                <a:cubicBezTo>
                  <a:pt x="8185006" y="4443569"/>
                  <a:pt x="8178370" y="4429567"/>
                  <a:pt x="8165098" y="4417489"/>
                </a:cubicBezTo>
                <a:cubicBezTo>
                  <a:pt x="8154911" y="4408100"/>
                  <a:pt x="8136356" y="4396672"/>
                  <a:pt x="8109432" y="4383207"/>
                </a:cubicBezTo>
                <a:cubicBezTo>
                  <a:pt x="8092649" y="4374759"/>
                  <a:pt x="8080038" y="4367097"/>
                  <a:pt x="8071601" y="4360223"/>
                </a:cubicBezTo>
                <a:cubicBezTo>
                  <a:pt x="8067817" y="4354808"/>
                  <a:pt x="8065925" y="4347801"/>
                  <a:pt x="8065925" y="4339202"/>
                </a:cubicBezTo>
                <a:cubicBezTo>
                  <a:pt x="8065925" y="4330145"/>
                  <a:pt x="8068973" y="4323167"/>
                  <a:pt x="8075068" y="4318270"/>
                </a:cubicBezTo>
                <a:cubicBezTo>
                  <a:pt x="8081164" y="4313373"/>
                  <a:pt x="8089676" y="4310924"/>
                  <a:pt x="8100605" y="4310924"/>
                </a:cubicBezTo>
                <a:cubicBezTo>
                  <a:pt x="8113178" y="4310924"/>
                  <a:pt x="8123291" y="4313387"/>
                  <a:pt x="8130945" y="4318313"/>
                </a:cubicBezTo>
                <a:cubicBezTo>
                  <a:pt x="8139270" y="4323687"/>
                  <a:pt x="8147131" y="4333760"/>
                  <a:pt x="8154529" y="4348532"/>
                </a:cubicBezTo>
                <a:cubicBezTo>
                  <a:pt x="8156378" y="4352241"/>
                  <a:pt x="8160707" y="4353699"/>
                  <a:pt x="8167516" y="4352907"/>
                </a:cubicBezTo>
                <a:cubicBezTo>
                  <a:pt x="8172289" y="4352127"/>
                  <a:pt x="8174538" y="4348175"/>
                  <a:pt x="8174262" y="4341049"/>
                </a:cubicBezTo>
                <a:cubicBezTo>
                  <a:pt x="8173353" y="4327539"/>
                  <a:pt x="8171466" y="4316145"/>
                  <a:pt x="8168602" y="4306867"/>
                </a:cubicBezTo>
                <a:cubicBezTo>
                  <a:pt x="8166890" y="4301299"/>
                  <a:pt x="8160140" y="4296932"/>
                  <a:pt x="8148352" y="4293764"/>
                </a:cubicBezTo>
                <a:cubicBezTo>
                  <a:pt x="8134342" y="4290061"/>
                  <a:pt x="8120044" y="4288209"/>
                  <a:pt x="8105458" y="4288209"/>
                </a:cubicBezTo>
                <a:close/>
                <a:moveTo>
                  <a:pt x="6789020" y="4288209"/>
                </a:moveTo>
                <a:cubicBezTo>
                  <a:pt x="6754161" y="4288209"/>
                  <a:pt x="6724573" y="4299553"/>
                  <a:pt x="6700258" y="4322241"/>
                </a:cubicBezTo>
                <a:cubicBezTo>
                  <a:pt x="6675578" y="4345406"/>
                  <a:pt x="6663239" y="4374009"/>
                  <a:pt x="6663239" y="4408051"/>
                </a:cubicBezTo>
                <a:cubicBezTo>
                  <a:pt x="6663239" y="4443305"/>
                  <a:pt x="6675050" y="4470048"/>
                  <a:pt x="6698674" y="4488282"/>
                </a:cubicBezTo>
                <a:cubicBezTo>
                  <a:pt x="6723122" y="4513790"/>
                  <a:pt x="6753238" y="4526544"/>
                  <a:pt x="6789020" y="4526544"/>
                </a:cubicBezTo>
                <a:cubicBezTo>
                  <a:pt x="6823178" y="4526544"/>
                  <a:pt x="6852394" y="4515105"/>
                  <a:pt x="6876666" y="4492227"/>
                </a:cubicBezTo>
                <a:cubicBezTo>
                  <a:pt x="6901531" y="4468881"/>
                  <a:pt x="6913963" y="4440485"/>
                  <a:pt x="6913963" y="4407040"/>
                </a:cubicBezTo>
                <a:cubicBezTo>
                  <a:pt x="6913963" y="4372504"/>
                  <a:pt x="6901924" y="4343956"/>
                  <a:pt x="6877847" y="4321397"/>
                </a:cubicBezTo>
                <a:cubicBezTo>
                  <a:pt x="6854207" y="4299272"/>
                  <a:pt x="6824598" y="4288209"/>
                  <a:pt x="6789020" y="4288209"/>
                </a:cubicBezTo>
                <a:close/>
                <a:moveTo>
                  <a:pt x="2902820" y="4288209"/>
                </a:moveTo>
                <a:cubicBezTo>
                  <a:pt x="2867961" y="4288209"/>
                  <a:pt x="2838373" y="4299553"/>
                  <a:pt x="2814058" y="4322241"/>
                </a:cubicBezTo>
                <a:cubicBezTo>
                  <a:pt x="2789378" y="4345406"/>
                  <a:pt x="2777039" y="4374009"/>
                  <a:pt x="2777039" y="4408051"/>
                </a:cubicBezTo>
                <a:cubicBezTo>
                  <a:pt x="2777039" y="4443305"/>
                  <a:pt x="2788851" y="4470048"/>
                  <a:pt x="2812474" y="4488282"/>
                </a:cubicBezTo>
                <a:cubicBezTo>
                  <a:pt x="2836922" y="4513790"/>
                  <a:pt x="2867038" y="4526544"/>
                  <a:pt x="2902820" y="4526544"/>
                </a:cubicBezTo>
                <a:cubicBezTo>
                  <a:pt x="2936979" y="4526544"/>
                  <a:pt x="2966195" y="4515105"/>
                  <a:pt x="2990467" y="4492227"/>
                </a:cubicBezTo>
                <a:cubicBezTo>
                  <a:pt x="3015331" y="4468881"/>
                  <a:pt x="3027763" y="4440485"/>
                  <a:pt x="3027763" y="4407040"/>
                </a:cubicBezTo>
                <a:cubicBezTo>
                  <a:pt x="3027763" y="4372504"/>
                  <a:pt x="3015724" y="4343956"/>
                  <a:pt x="2991647" y="4321397"/>
                </a:cubicBezTo>
                <a:cubicBezTo>
                  <a:pt x="2968007" y="4299272"/>
                  <a:pt x="2938398" y="4288209"/>
                  <a:pt x="2902820" y="4288209"/>
                </a:cubicBezTo>
                <a:close/>
                <a:moveTo>
                  <a:pt x="2016995" y="4288209"/>
                </a:moveTo>
                <a:cubicBezTo>
                  <a:pt x="1982136" y="4288209"/>
                  <a:pt x="1952549" y="4299553"/>
                  <a:pt x="1928233" y="4322241"/>
                </a:cubicBezTo>
                <a:cubicBezTo>
                  <a:pt x="1903554" y="4345406"/>
                  <a:pt x="1891214" y="4374009"/>
                  <a:pt x="1891214" y="4408051"/>
                </a:cubicBezTo>
                <a:cubicBezTo>
                  <a:pt x="1891214" y="4443305"/>
                  <a:pt x="1903026" y="4470048"/>
                  <a:pt x="1926649" y="4488282"/>
                </a:cubicBezTo>
                <a:cubicBezTo>
                  <a:pt x="1951097" y="4513790"/>
                  <a:pt x="1981213" y="4526544"/>
                  <a:pt x="2016995" y="4526544"/>
                </a:cubicBezTo>
                <a:cubicBezTo>
                  <a:pt x="2051153" y="4526544"/>
                  <a:pt x="2080369" y="4515105"/>
                  <a:pt x="2104642" y="4492227"/>
                </a:cubicBezTo>
                <a:cubicBezTo>
                  <a:pt x="2129506" y="4468881"/>
                  <a:pt x="2141938" y="4440485"/>
                  <a:pt x="2141938" y="4407040"/>
                </a:cubicBezTo>
                <a:cubicBezTo>
                  <a:pt x="2141938" y="4372504"/>
                  <a:pt x="2129900" y="4343956"/>
                  <a:pt x="2105822" y="4321397"/>
                </a:cubicBezTo>
                <a:cubicBezTo>
                  <a:pt x="2082182" y="4299272"/>
                  <a:pt x="2052573" y="4288209"/>
                  <a:pt x="2016995" y="4288209"/>
                </a:cubicBezTo>
                <a:close/>
                <a:moveTo>
                  <a:pt x="5273519" y="4286661"/>
                </a:moveTo>
                <a:cubicBezTo>
                  <a:pt x="5263540" y="4290294"/>
                  <a:pt x="5258010" y="4294195"/>
                  <a:pt x="5256929" y="4298365"/>
                </a:cubicBezTo>
                <a:cubicBezTo>
                  <a:pt x="5250414" y="4321358"/>
                  <a:pt x="5239441" y="4350716"/>
                  <a:pt x="5224013" y="4386439"/>
                </a:cubicBezTo>
                <a:cubicBezTo>
                  <a:pt x="5217823" y="4400912"/>
                  <a:pt x="5203667" y="4432181"/>
                  <a:pt x="5181544" y="4480248"/>
                </a:cubicBezTo>
                <a:cubicBezTo>
                  <a:pt x="5176176" y="4492080"/>
                  <a:pt x="5170563" y="4499482"/>
                  <a:pt x="5164707" y="4502452"/>
                </a:cubicBezTo>
                <a:cubicBezTo>
                  <a:pt x="5153898" y="4506733"/>
                  <a:pt x="5148734" y="4511301"/>
                  <a:pt x="5149216" y="4516157"/>
                </a:cubicBezTo>
                <a:cubicBezTo>
                  <a:pt x="5150064" y="4522259"/>
                  <a:pt x="5154432" y="4524710"/>
                  <a:pt x="5162322" y="4523511"/>
                </a:cubicBezTo>
                <a:cubicBezTo>
                  <a:pt x="5179218" y="4520026"/>
                  <a:pt x="5197777" y="4519399"/>
                  <a:pt x="5218001" y="4521631"/>
                </a:cubicBezTo>
                <a:cubicBezTo>
                  <a:pt x="5227921" y="4522481"/>
                  <a:pt x="5233056" y="4520070"/>
                  <a:pt x="5233405" y="4514398"/>
                </a:cubicBezTo>
                <a:cubicBezTo>
                  <a:pt x="5233685" y="4510202"/>
                  <a:pt x="5227816" y="4505524"/>
                  <a:pt x="5215796" y="4500365"/>
                </a:cubicBezTo>
                <a:cubicBezTo>
                  <a:pt x="5210415" y="4498062"/>
                  <a:pt x="5207724" y="4494480"/>
                  <a:pt x="5207724" y="4489618"/>
                </a:cubicBezTo>
                <a:cubicBezTo>
                  <a:pt x="5207724" y="4486849"/>
                  <a:pt x="5208132" y="4484445"/>
                  <a:pt x="5208945" y="4482407"/>
                </a:cubicBezTo>
                <a:cubicBezTo>
                  <a:pt x="5216608" y="4463672"/>
                  <a:pt x="5222095" y="4450162"/>
                  <a:pt x="5225406" y="4441879"/>
                </a:cubicBezTo>
                <a:cubicBezTo>
                  <a:pt x="5235297" y="4442797"/>
                  <a:pt x="5248676" y="4443256"/>
                  <a:pt x="5265541" y="4443256"/>
                </a:cubicBezTo>
                <a:cubicBezTo>
                  <a:pt x="5285804" y="4443256"/>
                  <a:pt x="5299131" y="4443026"/>
                  <a:pt x="5305521" y="4442567"/>
                </a:cubicBezTo>
                <a:cubicBezTo>
                  <a:pt x="5310319" y="4453244"/>
                  <a:pt x="5316825" y="4467704"/>
                  <a:pt x="5325037" y="4485948"/>
                </a:cubicBezTo>
                <a:cubicBezTo>
                  <a:pt x="5326386" y="4490465"/>
                  <a:pt x="5327061" y="4493310"/>
                  <a:pt x="5327061" y="4494482"/>
                </a:cubicBezTo>
                <a:cubicBezTo>
                  <a:pt x="5327061" y="4497209"/>
                  <a:pt x="5321044" y="4501029"/>
                  <a:pt x="5309008" y="4505942"/>
                </a:cubicBezTo>
                <a:cubicBezTo>
                  <a:pt x="5304676" y="4507796"/>
                  <a:pt x="5302792" y="4510860"/>
                  <a:pt x="5303355" y="4515135"/>
                </a:cubicBezTo>
                <a:cubicBezTo>
                  <a:pt x="5304358" y="4520437"/>
                  <a:pt x="5308786" y="4522863"/>
                  <a:pt x="5316639" y="4522414"/>
                </a:cubicBezTo>
                <a:cubicBezTo>
                  <a:pt x="5347300" y="4520119"/>
                  <a:pt x="5370452" y="4520432"/>
                  <a:pt x="5386093" y="4523352"/>
                </a:cubicBezTo>
                <a:cubicBezTo>
                  <a:pt x="5389593" y="4524094"/>
                  <a:pt x="5391934" y="4524179"/>
                  <a:pt x="5393119" y="4523607"/>
                </a:cubicBezTo>
                <a:cubicBezTo>
                  <a:pt x="5395098" y="4522188"/>
                  <a:pt x="5396459" y="4519798"/>
                  <a:pt x="5397201" y="4516439"/>
                </a:cubicBezTo>
                <a:cubicBezTo>
                  <a:pt x="5397952" y="4511128"/>
                  <a:pt x="5395125" y="4507514"/>
                  <a:pt x="5388720" y="4505598"/>
                </a:cubicBezTo>
                <a:cubicBezTo>
                  <a:pt x="5377809" y="4502285"/>
                  <a:pt x="5370145" y="4495808"/>
                  <a:pt x="5365728" y="4486166"/>
                </a:cubicBezTo>
                <a:cubicBezTo>
                  <a:pt x="5335655" y="4419753"/>
                  <a:pt x="5308439" y="4357235"/>
                  <a:pt x="5284078" y="4298612"/>
                </a:cubicBezTo>
                <a:cubicBezTo>
                  <a:pt x="5280307" y="4289969"/>
                  <a:pt x="5276787" y="4285985"/>
                  <a:pt x="5273519" y="4286661"/>
                </a:cubicBezTo>
                <a:close/>
                <a:moveTo>
                  <a:pt x="7198573" y="3022611"/>
                </a:moveTo>
                <a:cubicBezTo>
                  <a:pt x="7280155" y="3022611"/>
                  <a:pt x="7344765" y="3049853"/>
                  <a:pt x="7392403" y="3104336"/>
                </a:cubicBezTo>
                <a:cubicBezTo>
                  <a:pt x="7440040" y="3158819"/>
                  <a:pt x="7463859" y="3245109"/>
                  <a:pt x="7463859" y="3363204"/>
                </a:cubicBezTo>
                <a:cubicBezTo>
                  <a:pt x="7463859" y="3503549"/>
                  <a:pt x="7441038" y="3600820"/>
                  <a:pt x="7395398" y="3655019"/>
                </a:cubicBezTo>
                <a:cubicBezTo>
                  <a:pt x="7349757" y="3709217"/>
                  <a:pt x="7285290" y="3736316"/>
                  <a:pt x="7201996" y="3736316"/>
                </a:cubicBezTo>
                <a:cubicBezTo>
                  <a:pt x="7120983" y="3736316"/>
                  <a:pt x="7056944" y="3708646"/>
                  <a:pt x="7009877" y="3653307"/>
                </a:cubicBezTo>
                <a:cubicBezTo>
                  <a:pt x="6962810" y="3597968"/>
                  <a:pt x="6939277" y="3506972"/>
                  <a:pt x="6939277" y="3380320"/>
                </a:cubicBezTo>
                <a:cubicBezTo>
                  <a:pt x="6939277" y="3252525"/>
                  <a:pt x="6962953" y="3160959"/>
                  <a:pt x="7010305" y="3105620"/>
                </a:cubicBezTo>
                <a:cubicBezTo>
                  <a:pt x="7057657" y="3050281"/>
                  <a:pt x="7120413" y="3022611"/>
                  <a:pt x="7198573" y="3022611"/>
                </a:cubicBezTo>
                <a:close/>
                <a:moveTo>
                  <a:pt x="9714214" y="2750478"/>
                </a:moveTo>
                <a:lnTo>
                  <a:pt x="9714214" y="4005025"/>
                </a:lnTo>
                <a:lnTo>
                  <a:pt x="10771936" y="4005025"/>
                </a:lnTo>
                <a:lnTo>
                  <a:pt x="10771936" y="3720912"/>
                </a:lnTo>
                <a:lnTo>
                  <a:pt x="10102730" y="3720912"/>
                </a:lnTo>
                <a:lnTo>
                  <a:pt x="10102730" y="3473597"/>
                </a:lnTo>
                <a:lnTo>
                  <a:pt x="10706042" y="3473597"/>
                </a:lnTo>
                <a:lnTo>
                  <a:pt x="10706042" y="3217725"/>
                </a:lnTo>
                <a:lnTo>
                  <a:pt x="10102730" y="3217725"/>
                </a:lnTo>
                <a:lnTo>
                  <a:pt x="10102730" y="3018332"/>
                </a:lnTo>
                <a:lnTo>
                  <a:pt x="10753109" y="3018332"/>
                </a:lnTo>
                <a:lnTo>
                  <a:pt x="10753109" y="2750478"/>
                </a:lnTo>
                <a:close/>
                <a:moveTo>
                  <a:pt x="8053441" y="2750478"/>
                </a:moveTo>
                <a:lnTo>
                  <a:pt x="8053441" y="4005025"/>
                </a:lnTo>
                <a:lnTo>
                  <a:pt x="8370929" y="4005025"/>
                </a:lnTo>
                <a:lnTo>
                  <a:pt x="8370929" y="3048284"/>
                </a:lnTo>
                <a:lnTo>
                  <a:pt x="8615102" y="4005025"/>
                </a:lnTo>
                <a:lnTo>
                  <a:pt x="8902477" y="4005025"/>
                </a:lnTo>
                <a:lnTo>
                  <a:pt x="9147104" y="3048284"/>
                </a:lnTo>
                <a:lnTo>
                  <a:pt x="9147104" y="4005025"/>
                </a:lnTo>
                <a:lnTo>
                  <a:pt x="9464592" y="4005025"/>
                </a:lnTo>
                <a:lnTo>
                  <a:pt x="9464592" y="2750478"/>
                </a:lnTo>
                <a:lnTo>
                  <a:pt x="8955080" y="2750478"/>
                </a:lnTo>
                <a:lnTo>
                  <a:pt x="8759872" y="3513818"/>
                </a:lnTo>
                <a:lnTo>
                  <a:pt x="8563262" y="2750478"/>
                </a:lnTo>
                <a:close/>
                <a:moveTo>
                  <a:pt x="4095321" y="2750478"/>
                </a:moveTo>
                <a:lnTo>
                  <a:pt x="4095321" y="4005025"/>
                </a:lnTo>
                <a:lnTo>
                  <a:pt x="5088004" y="4005025"/>
                </a:lnTo>
                <a:lnTo>
                  <a:pt x="5088004" y="3696095"/>
                </a:lnTo>
                <a:lnTo>
                  <a:pt x="4482980" y="3696095"/>
                </a:lnTo>
                <a:lnTo>
                  <a:pt x="4482980" y="2750478"/>
                </a:lnTo>
                <a:close/>
                <a:moveTo>
                  <a:pt x="2827640" y="2750478"/>
                </a:moveTo>
                <a:lnTo>
                  <a:pt x="2827640" y="4005025"/>
                </a:lnTo>
                <a:lnTo>
                  <a:pt x="3885362" y="4005025"/>
                </a:lnTo>
                <a:lnTo>
                  <a:pt x="3885362" y="3720912"/>
                </a:lnTo>
                <a:lnTo>
                  <a:pt x="3216156" y="3720912"/>
                </a:lnTo>
                <a:lnTo>
                  <a:pt x="3216156" y="3473597"/>
                </a:lnTo>
                <a:lnTo>
                  <a:pt x="3819468" y="3473597"/>
                </a:lnTo>
                <a:lnTo>
                  <a:pt x="3819468" y="3217725"/>
                </a:lnTo>
                <a:lnTo>
                  <a:pt x="3216156" y="3217725"/>
                </a:lnTo>
                <a:lnTo>
                  <a:pt x="3216156" y="3018332"/>
                </a:lnTo>
                <a:lnTo>
                  <a:pt x="3866535" y="3018332"/>
                </a:lnTo>
                <a:lnTo>
                  <a:pt x="3866535" y="2750478"/>
                </a:lnTo>
                <a:close/>
                <a:moveTo>
                  <a:pt x="946676" y="2750478"/>
                </a:moveTo>
                <a:lnTo>
                  <a:pt x="1225788" y="4005025"/>
                </a:lnTo>
                <a:lnTo>
                  <a:pt x="1605933" y="4005025"/>
                </a:lnTo>
                <a:lnTo>
                  <a:pt x="1825115" y="3215157"/>
                </a:lnTo>
                <a:lnTo>
                  <a:pt x="2045153" y="4005025"/>
                </a:lnTo>
                <a:lnTo>
                  <a:pt x="2425299" y="4005025"/>
                </a:lnTo>
                <a:lnTo>
                  <a:pt x="2701843" y="2750478"/>
                </a:lnTo>
                <a:lnTo>
                  <a:pt x="2335550" y="2750478"/>
                </a:lnTo>
                <a:lnTo>
                  <a:pt x="2202840" y="3451869"/>
                </a:lnTo>
                <a:lnTo>
                  <a:pt x="2008342" y="2750478"/>
                </a:lnTo>
                <a:lnTo>
                  <a:pt x="1641461" y="2750478"/>
                </a:lnTo>
                <a:lnTo>
                  <a:pt x="1447443" y="3452805"/>
                </a:lnTo>
                <a:lnTo>
                  <a:pt x="1314881" y="2750478"/>
                </a:lnTo>
                <a:close/>
                <a:moveTo>
                  <a:pt x="7199428" y="2729085"/>
                </a:moveTo>
                <a:cubicBezTo>
                  <a:pt x="6995757" y="2729085"/>
                  <a:pt x="6836870" y="2786135"/>
                  <a:pt x="6722769" y="2900237"/>
                </a:cubicBezTo>
                <a:cubicBezTo>
                  <a:pt x="6608667" y="3014339"/>
                  <a:pt x="6551617" y="3173795"/>
                  <a:pt x="6551617" y="3378608"/>
                </a:cubicBezTo>
                <a:cubicBezTo>
                  <a:pt x="6551617" y="3525228"/>
                  <a:pt x="6580427" y="3647317"/>
                  <a:pt x="6638049" y="3744874"/>
                </a:cubicBezTo>
                <a:cubicBezTo>
                  <a:pt x="6695670" y="3842430"/>
                  <a:pt x="6770834" y="3913744"/>
                  <a:pt x="6863542" y="3958814"/>
                </a:cubicBezTo>
                <a:cubicBezTo>
                  <a:pt x="6956249" y="4003884"/>
                  <a:pt x="7073346" y="4026419"/>
                  <a:pt x="7214832" y="4026419"/>
                </a:cubicBezTo>
                <a:cubicBezTo>
                  <a:pt x="7354036" y="4026419"/>
                  <a:pt x="7470277" y="4000319"/>
                  <a:pt x="7563555" y="3948117"/>
                </a:cubicBezTo>
                <a:cubicBezTo>
                  <a:pt x="7656833" y="3895916"/>
                  <a:pt x="7728146" y="3822891"/>
                  <a:pt x="7777496" y="3729042"/>
                </a:cubicBezTo>
                <a:cubicBezTo>
                  <a:pt x="7826844" y="3635194"/>
                  <a:pt x="7851519" y="3514959"/>
                  <a:pt x="7851519" y="3368338"/>
                </a:cubicBezTo>
                <a:cubicBezTo>
                  <a:pt x="7851519" y="3166379"/>
                  <a:pt x="7795039" y="3009346"/>
                  <a:pt x="7682078" y="2897242"/>
                </a:cubicBezTo>
                <a:cubicBezTo>
                  <a:pt x="7569118" y="2785137"/>
                  <a:pt x="7408234" y="2729085"/>
                  <a:pt x="7199428" y="2729085"/>
                </a:cubicBezTo>
                <a:close/>
                <a:moveTo>
                  <a:pt x="5827084" y="2729085"/>
                </a:moveTo>
                <a:cubicBezTo>
                  <a:pt x="5625125" y="2729085"/>
                  <a:pt x="5468949" y="2784816"/>
                  <a:pt x="5358555" y="2896279"/>
                </a:cubicBezTo>
                <a:cubicBezTo>
                  <a:pt x="5248162" y="3007742"/>
                  <a:pt x="5192965" y="3167234"/>
                  <a:pt x="5192965" y="3374757"/>
                </a:cubicBezTo>
                <a:cubicBezTo>
                  <a:pt x="5192965" y="3530407"/>
                  <a:pt x="5224343" y="3658119"/>
                  <a:pt x="5287100" y="3757891"/>
                </a:cubicBezTo>
                <a:cubicBezTo>
                  <a:pt x="5349855" y="3857663"/>
                  <a:pt x="5424449" y="3927360"/>
                  <a:pt x="5510881" y="3966984"/>
                </a:cubicBezTo>
                <a:cubicBezTo>
                  <a:pt x="5597313" y="4006607"/>
                  <a:pt x="5708704" y="4026419"/>
                  <a:pt x="5845055" y="4026419"/>
                </a:cubicBezTo>
                <a:cubicBezTo>
                  <a:pt x="5957446" y="4026419"/>
                  <a:pt x="6050011" y="4010160"/>
                  <a:pt x="6122750" y="3977641"/>
                </a:cubicBezTo>
                <a:cubicBezTo>
                  <a:pt x="6195490" y="3945122"/>
                  <a:pt x="6256391" y="3896914"/>
                  <a:pt x="6305455" y="3833017"/>
                </a:cubicBezTo>
                <a:cubicBezTo>
                  <a:pt x="6354519" y="3769120"/>
                  <a:pt x="6390461" y="3689534"/>
                  <a:pt x="6413281" y="3594260"/>
                </a:cubicBezTo>
                <a:lnTo>
                  <a:pt x="6073544" y="3491568"/>
                </a:lnTo>
                <a:cubicBezTo>
                  <a:pt x="6056428" y="3570869"/>
                  <a:pt x="6028902" y="3631343"/>
                  <a:pt x="5990963" y="3672990"/>
                </a:cubicBezTo>
                <a:cubicBezTo>
                  <a:pt x="5953024" y="3714637"/>
                  <a:pt x="5896972" y="3735460"/>
                  <a:pt x="5822806" y="3735460"/>
                </a:cubicBezTo>
                <a:cubicBezTo>
                  <a:pt x="5746358" y="3735460"/>
                  <a:pt x="5687025" y="3709676"/>
                  <a:pt x="5644808" y="3658107"/>
                </a:cubicBezTo>
                <a:cubicBezTo>
                  <a:pt x="5602590" y="3606539"/>
                  <a:pt x="5581482" y="3511233"/>
                  <a:pt x="5581482" y="3372190"/>
                </a:cubicBezTo>
                <a:cubicBezTo>
                  <a:pt x="5581482" y="3259942"/>
                  <a:pt x="5599167" y="3177606"/>
                  <a:pt x="5634539" y="3125182"/>
                </a:cubicBezTo>
                <a:cubicBezTo>
                  <a:pt x="5681320" y="3054519"/>
                  <a:pt x="5748640" y="3019188"/>
                  <a:pt x="5836498" y="3019188"/>
                </a:cubicBezTo>
                <a:cubicBezTo>
                  <a:pt x="5875293" y="3019188"/>
                  <a:pt x="5910379" y="3027175"/>
                  <a:pt x="5941756" y="3043149"/>
                </a:cubicBezTo>
                <a:cubicBezTo>
                  <a:pt x="5973134" y="3059124"/>
                  <a:pt x="5999663" y="3081944"/>
                  <a:pt x="6021342" y="3111610"/>
                </a:cubicBezTo>
                <a:cubicBezTo>
                  <a:pt x="6034464" y="3129296"/>
                  <a:pt x="6047016" y="3157251"/>
                  <a:pt x="6058996" y="3195475"/>
                </a:cubicBezTo>
                <a:lnTo>
                  <a:pt x="6401300" y="3119312"/>
                </a:lnTo>
                <a:cubicBezTo>
                  <a:pt x="6357371" y="2986954"/>
                  <a:pt x="6290194" y="2888827"/>
                  <a:pt x="6199769" y="2824930"/>
                </a:cubicBezTo>
                <a:cubicBezTo>
                  <a:pt x="6109343" y="2761033"/>
                  <a:pt x="5985115" y="2729085"/>
                  <a:pt x="5827084" y="2729085"/>
                </a:cubicBezTo>
                <a:close/>
                <a:moveTo>
                  <a:pt x="0" y="0"/>
                </a:moveTo>
                <a:lnTo>
                  <a:pt x="12192000" y="0"/>
                </a:lnTo>
                <a:lnTo>
                  <a:pt x="12192000" y="6858000"/>
                </a:lnTo>
                <a:lnTo>
                  <a:pt x="0" y="68580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dirty="0"/>
          </a:p>
        </p:txBody>
      </p:sp>
      <p:sp>
        <p:nvSpPr>
          <p:cNvPr id="16" name="Rectangle 15">
            <a:extLst>
              <a:ext uri="{FF2B5EF4-FFF2-40B4-BE49-F238E27FC236}">
                <a16:creationId xmlns:a16="http://schemas.microsoft.com/office/drawing/2014/main" id="{9385B716-4222-DB47-A067-952C1C9797D4}"/>
              </a:ext>
            </a:extLst>
          </p:cNvPr>
          <p:cNvSpPr/>
          <p:nvPr/>
        </p:nvSpPr>
        <p:spPr>
          <a:xfrm>
            <a:off x="12617980" y="2103828"/>
            <a:ext cx="183620" cy="2667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42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9259E-6 L -1 -0.00116 " pathEditMode="relative" rAng="0" ptsTypes="AA">
                                      <p:cBhvr>
                                        <p:cTn id="6" dur="2000" fill="hold"/>
                                        <p:tgtEl>
                                          <p:spTgt spid="13"/>
                                        </p:tgtEl>
                                        <p:attrNameLst>
                                          <p:attrName>ppt_x</p:attrName>
                                          <p:attrName>ppt_y</p:attrName>
                                        </p:attrNameLst>
                                      </p:cBhvr>
                                      <p:rCtr x="-50000" y="-69"/>
                                    </p:animMotion>
                                  </p:childTnLst>
                                </p:cTn>
                              </p:par>
                              <p:par>
                                <p:cTn id="7" presetID="35" presetClass="path" presetSubtype="0" accel="50000" decel="50000" fill="hold" grpId="0" nodeType="withEffect">
                                  <p:stCondLst>
                                    <p:cond delay="0"/>
                                  </p:stCondLst>
                                  <p:childTnLst>
                                    <p:animMotion origin="layout" path="M 0.0013 -0.00116 L -1.00755 -0.00116 " pathEditMode="relative" rAng="0" ptsTypes="AA">
                                      <p:cBhvr>
                                        <p:cTn id="8" dur="2000" fill="hold"/>
                                        <p:tgtEl>
                                          <p:spTgt spid="16"/>
                                        </p:tgtEl>
                                        <p:attrNameLst>
                                          <p:attrName>ppt_x</p:attrName>
                                          <p:attrName>ppt_y</p:attrName>
                                        </p:attrNameLst>
                                      </p:cBhvr>
                                      <p:rCtr x="-504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25933" y="97326"/>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FIRST LEVEL</a:t>
            </a:r>
          </a:p>
        </p:txBody>
      </p:sp>
      <p:sp>
        <p:nvSpPr>
          <p:cNvPr id="18" name="Oval 17">
            <a:extLst>
              <a:ext uri="{FF2B5EF4-FFF2-40B4-BE49-F238E27FC236}">
                <a16:creationId xmlns:a16="http://schemas.microsoft.com/office/drawing/2014/main" id="{96CBEB1E-A851-9424-1E3A-F39404008AD3}"/>
              </a:ext>
            </a:extLst>
          </p:cNvPr>
          <p:cNvSpPr/>
          <p:nvPr/>
        </p:nvSpPr>
        <p:spPr>
          <a:xfrm>
            <a:off x="4989020" y="848138"/>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1.1</a:t>
            </a:r>
          </a:p>
          <a:p>
            <a:pPr algn="ctr"/>
            <a:r>
              <a:rPr lang="en-IN" dirty="0"/>
              <a:t>Login</a:t>
            </a:r>
          </a:p>
        </p:txBody>
      </p:sp>
      <p:sp>
        <p:nvSpPr>
          <p:cNvPr id="20" name="Rectangle 19">
            <a:extLst>
              <a:ext uri="{FF2B5EF4-FFF2-40B4-BE49-F238E27FC236}">
                <a16:creationId xmlns:a16="http://schemas.microsoft.com/office/drawing/2014/main" id="{46978BA1-0EEB-16C3-A8D6-670786BD181D}"/>
              </a:ext>
            </a:extLst>
          </p:cNvPr>
          <p:cNvSpPr/>
          <p:nvPr/>
        </p:nvSpPr>
        <p:spPr>
          <a:xfrm>
            <a:off x="1322566" y="1245833"/>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238831" y="1479348"/>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812942" y="1430501"/>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808719" y="115220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808719" y="113742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808719" y="170879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084030" y="1258370"/>
            <a:ext cx="1715493" cy="369332"/>
          </a:xfrm>
          <a:prstGeom prst="rect">
            <a:avLst/>
          </a:prstGeom>
          <a:noFill/>
        </p:spPr>
        <p:txBody>
          <a:bodyPr wrap="square" rtlCol="0">
            <a:spAutoFit/>
          </a:bodyPr>
          <a:lstStyle/>
          <a:p>
            <a:r>
              <a:rPr lang="en-IN" dirty="0" err="1"/>
              <a:t>Cust_mst</a:t>
            </a:r>
            <a:endParaRPr lang="en-IN" dirty="0"/>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5907819" y="2177436"/>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025888" y="252056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1.2</a:t>
            </a:r>
          </a:p>
          <a:p>
            <a:pPr algn="ctr"/>
            <a:r>
              <a:rPr lang="en-IN" dirty="0"/>
              <a:t>Add New Customer</a:t>
            </a:r>
          </a:p>
        </p:txBody>
      </p:sp>
      <p:sp>
        <p:nvSpPr>
          <p:cNvPr id="49" name="Oval 48">
            <a:extLst>
              <a:ext uri="{FF2B5EF4-FFF2-40B4-BE49-F238E27FC236}">
                <a16:creationId xmlns:a16="http://schemas.microsoft.com/office/drawing/2014/main" id="{ADD97590-11F1-363B-0C65-E0BB7EC5F101}"/>
              </a:ext>
            </a:extLst>
          </p:cNvPr>
          <p:cNvSpPr/>
          <p:nvPr/>
        </p:nvSpPr>
        <p:spPr>
          <a:xfrm>
            <a:off x="5025888" y="405241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1.3</a:t>
            </a:r>
          </a:p>
          <a:p>
            <a:pPr algn="ctr"/>
            <a:r>
              <a:rPr lang="en-IN" dirty="0"/>
              <a:t>Verify</a:t>
            </a:r>
          </a:p>
          <a:p>
            <a:pPr algn="ctr"/>
            <a:r>
              <a:rPr lang="en-IN" dirty="0"/>
              <a:t>Customer</a:t>
            </a:r>
          </a:p>
        </p:txBody>
      </p:sp>
      <p:cxnSp>
        <p:nvCxnSpPr>
          <p:cNvPr id="50" name="Straight Arrow Connector 49">
            <a:extLst>
              <a:ext uri="{FF2B5EF4-FFF2-40B4-BE49-F238E27FC236}">
                <a16:creationId xmlns:a16="http://schemas.microsoft.com/office/drawing/2014/main" id="{0139F83E-0F9A-31C6-DB50-12BD15C3450F}"/>
              </a:ext>
            </a:extLst>
          </p:cNvPr>
          <p:cNvCxnSpPr>
            <a:cxnSpLocks/>
          </p:cNvCxnSpPr>
          <p:nvPr/>
        </p:nvCxnSpPr>
        <p:spPr>
          <a:xfrm>
            <a:off x="5907819" y="370928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A32EA54-E760-29B4-2838-97F89C0FA671}"/>
              </a:ext>
            </a:extLst>
          </p:cNvPr>
          <p:cNvSpPr/>
          <p:nvPr/>
        </p:nvSpPr>
        <p:spPr>
          <a:xfrm>
            <a:off x="5073925" y="5546410"/>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an Order</a:t>
            </a:r>
          </a:p>
        </p:txBody>
      </p:sp>
      <p:cxnSp>
        <p:nvCxnSpPr>
          <p:cNvPr id="52" name="Straight Arrow Connector 51">
            <a:extLst>
              <a:ext uri="{FF2B5EF4-FFF2-40B4-BE49-F238E27FC236}">
                <a16:creationId xmlns:a16="http://schemas.microsoft.com/office/drawing/2014/main" id="{53A12313-AF80-963B-31B6-3408429F8C7C}"/>
              </a:ext>
            </a:extLst>
          </p:cNvPr>
          <p:cNvCxnSpPr>
            <a:cxnSpLocks/>
          </p:cNvCxnSpPr>
          <p:nvPr/>
        </p:nvCxnSpPr>
        <p:spPr>
          <a:xfrm>
            <a:off x="5967452" y="5241132"/>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A33E72-1AB5-4586-AAB0-EE5687E1CD97}"/>
              </a:ext>
            </a:extLst>
          </p:cNvPr>
          <p:cNvCxnSpPr/>
          <p:nvPr/>
        </p:nvCxnSpPr>
        <p:spPr>
          <a:xfrm>
            <a:off x="8896183" y="5771912"/>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39C2F8-1000-D4F5-8F02-BCB1F6516ED6}"/>
              </a:ext>
            </a:extLst>
          </p:cNvPr>
          <p:cNvCxnSpPr>
            <a:cxnSpLocks/>
          </p:cNvCxnSpPr>
          <p:nvPr/>
        </p:nvCxnSpPr>
        <p:spPr>
          <a:xfrm>
            <a:off x="8896183" y="5757134"/>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2FB70F-A83C-4133-F3CB-52DC79911180}"/>
              </a:ext>
            </a:extLst>
          </p:cNvPr>
          <p:cNvCxnSpPr/>
          <p:nvPr/>
        </p:nvCxnSpPr>
        <p:spPr>
          <a:xfrm>
            <a:off x="8896183" y="6328503"/>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33FCF61-3C8C-6E67-38FD-5690A84518B4}"/>
              </a:ext>
            </a:extLst>
          </p:cNvPr>
          <p:cNvCxnSpPr>
            <a:cxnSpLocks/>
          </p:cNvCxnSpPr>
          <p:nvPr/>
        </p:nvCxnSpPr>
        <p:spPr>
          <a:xfrm>
            <a:off x="6883508" y="6035221"/>
            <a:ext cx="2012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D04FEEB-8AAA-9837-DD5F-B79780A7113F}"/>
              </a:ext>
            </a:extLst>
          </p:cNvPr>
          <p:cNvCxnSpPr>
            <a:cxnSpLocks/>
          </p:cNvCxnSpPr>
          <p:nvPr/>
        </p:nvCxnSpPr>
        <p:spPr>
          <a:xfrm flipV="1">
            <a:off x="6823541" y="1727954"/>
            <a:ext cx="3146065" cy="290107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6A2F0BA-3042-B311-3DAC-2F5A0F856767}"/>
              </a:ext>
            </a:extLst>
          </p:cNvPr>
          <p:cNvSpPr txBox="1"/>
          <p:nvPr/>
        </p:nvSpPr>
        <p:spPr>
          <a:xfrm>
            <a:off x="3307658" y="1137427"/>
            <a:ext cx="1577669" cy="369332"/>
          </a:xfrm>
          <a:prstGeom prst="rect">
            <a:avLst/>
          </a:prstGeom>
          <a:noFill/>
        </p:spPr>
        <p:txBody>
          <a:bodyPr wrap="square" rtlCol="0">
            <a:spAutoFit/>
          </a:bodyPr>
          <a:lstStyle/>
          <a:p>
            <a:r>
              <a:rPr lang="en-IN" dirty="0"/>
              <a:t>Customer info</a:t>
            </a:r>
          </a:p>
        </p:txBody>
      </p:sp>
      <p:sp>
        <p:nvSpPr>
          <p:cNvPr id="79" name="TextBox 78">
            <a:extLst>
              <a:ext uri="{FF2B5EF4-FFF2-40B4-BE49-F238E27FC236}">
                <a16:creationId xmlns:a16="http://schemas.microsoft.com/office/drawing/2014/main" id="{4609AE72-8FED-4A48-CA9D-0E03296BFA09}"/>
              </a:ext>
            </a:extLst>
          </p:cNvPr>
          <p:cNvSpPr txBox="1"/>
          <p:nvPr/>
        </p:nvSpPr>
        <p:spPr>
          <a:xfrm>
            <a:off x="6812941" y="992870"/>
            <a:ext cx="1674412" cy="369332"/>
          </a:xfrm>
          <a:prstGeom prst="rect">
            <a:avLst/>
          </a:prstGeom>
          <a:noFill/>
        </p:spPr>
        <p:txBody>
          <a:bodyPr wrap="square" rtlCol="0">
            <a:spAutoFit/>
          </a:bodyPr>
          <a:lstStyle/>
          <a:p>
            <a:r>
              <a:rPr lang="en-IN" dirty="0"/>
              <a:t>Cust info</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011513" y="2155193"/>
            <a:ext cx="2149503" cy="369332"/>
          </a:xfrm>
          <a:prstGeom prst="rect">
            <a:avLst/>
          </a:prstGeom>
          <a:noFill/>
        </p:spPr>
        <p:txBody>
          <a:bodyPr wrap="square" rtlCol="0">
            <a:spAutoFit/>
          </a:bodyPr>
          <a:lstStyle/>
          <a:p>
            <a:r>
              <a:rPr lang="en-IN" dirty="0"/>
              <a:t>Login info</a:t>
            </a:r>
          </a:p>
        </p:txBody>
      </p:sp>
      <p:sp>
        <p:nvSpPr>
          <p:cNvPr id="83" name="TextBox 82">
            <a:extLst>
              <a:ext uri="{FF2B5EF4-FFF2-40B4-BE49-F238E27FC236}">
                <a16:creationId xmlns:a16="http://schemas.microsoft.com/office/drawing/2014/main" id="{4F4BC72A-5869-D071-6DEF-9B93F8F6D799}"/>
              </a:ext>
            </a:extLst>
          </p:cNvPr>
          <p:cNvSpPr txBox="1"/>
          <p:nvPr/>
        </p:nvSpPr>
        <p:spPr>
          <a:xfrm>
            <a:off x="7455504" y="4233153"/>
            <a:ext cx="1787056" cy="369331"/>
          </a:xfrm>
          <a:prstGeom prst="rect">
            <a:avLst/>
          </a:prstGeom>
          <a:noFill/>
        </p:spPr>
        <p:txBody>
          <a:bodyPr wrap="square" rtlCol="0">
            <a:spAutoFit/>
          </a:bodyPr>
          <a:lstStyle/>
          <a:p>
            <a:r>
              <a:rPr lang="en-IN" dirty="0"/>
              <a:t>Old Customer</a:t>
            </a:r>
          </a:p>
        </p:txBody>
      </p:sp>
      <p:sp>
        <p:nvSpPr>
          <p:cNvPr id="87" name="TextBox 86">
            <a:extLst>
              <a:ext uri="{FF2B5EF4-FFF2-40B4-BE49-F238E27FC236}">
                <a16:creationId xmlns:a16="http://schemas.microsoft.com/office/drawing/2014/main" id="{FCB2887D-438A-494C-DDAD-A522376CD7F4}"/>
              </a:ext>
            </a:extLst>
          </p:cNvPr>
          <p:cNvSpPr txBox="1"/>
          <p:nvPr/>
        </p:nvSpPr>
        <p:spPr>
          <a:xfrm>
            <a:off x="6153150" y="5221876"/>
            <a:ext cx="2059387" cy="369332"/>
          </a:xfrm>
          <a:prstGeom prst="rect">
            <a:avLst/>
          </a:prstGeom>
          <a:noFill/>
        </p:spPr>
        <p:txBody>
          <a:bodyPr wrap="square" rtlCol="0">
            <a:spAutoFit/>
          </a:bodyPr>
          <a:lstStyle/>
          <a:p>
            <a:r>
              <a:rPr lang="en-IN" dirty="0"/>
              <a:t>Customer Product</a:t>
            </a:r>
          </a:p>
        </p:txBody>
      </p:sp>
      <p:sp>
        <p:nvSpPr>
          <p:cNvPr id="89" name="TextBox 88">
            <a:extLst>
              <a:ext uri="{FF2B5EF4-FFF2-40B4-BE49-F238E27FC236}">
                <a16:creationId xmlns:a16="http://schemas.microsoft.com/office/drawing/2014/main" id="{12DDF2F3-AE84-8AFE-F6DB-AB529060A87C}"/>
              </a:ext>
            </a:extLst>
          </p:cNvPr>
          <p:cNvSpPr txBox="1"/>
          <p:nvPr/>
        </p:nvSpPr>
        <p:spPr>
          <a:xfrm>
            <a:off x="7040210" y="5595256"/>
            <a:ext cx="1327864" cy="369332"/>
          </a:xfrm>
          <a:prstGeom prst="rect">
            <a:avLst/>
          </a:prstGeom>
          <a:noFill/>
        </p:spPr>
        <p:txBody>
          <a:bodyPr wrap="square" rtlCol="0">
            <a:spAutoFit/>
          </a:bodyPr>
          <a:lstStyle/>
          <a:p>
            <a:r>
              <a:rPr lang="en-IN" dirty="0"/>
              <a:t>Product info</a:t>
            </a:r>
          </a:p>
        </p:txBody>
      </p:sp>
      <p:sp>
        <p:nvSpPr>
          <p:cNvPr id="90" name="TextBox 89">
            <a:extLst>
              <a:ext uri="{FF2B5EF4-FFF2-40B4-BE49-F238E27FC236}">
                <a16:creationId xmlns:a16="http://schemas.microsoft.com/office/drawing/2014/main" id="{6A3EDE33-3281-6DF3-66B5-61A8058293DC}"/>
              </a:ext>
            </a:extLst>
          </p:cNvPr>
          <p:cNvSpPr txBox="1"/>
          <p:nvPr/>
        </p:nvSpPr>
        <p:spPr>
          <a:xfrm>
            <a:off x="8992925" y="5888017"/>
            <a:ext cx="1602845" cy="369332"/>
          </a:xfrm>
          <a:prstGeom prst="rect">
            <a:avLst/>
          </a:prstGeom>
          <a:noFill/>
        </p:spPr>
        <p:txBody>
          <a:bodyPr wrap="square" rtlCol="0">
            <a:spAutoFit/>
          </a:bodyPr>
          <a:lstStyle/>
          <a:p>
            <a:r>
              <a:rPr lang="en-IN" dirty="0" err="1"/>
              <a:t>Inventory_mst</a:t>
            </a:r>
            <a:endParaRPr lang="en-IN" dirty="0"/>
          </a:p>
        </p:txBody>
      </p:sp>
      <p:cxnSp>
        <p:nvCxnSpPr>
          <p:cNvPr id="4" name="Connector: Elbow 3">
            <a:extLst>
              <a:ext uri="{FF2B5EF4-FFF2-40B4-BE49-F238E27FC236}">
                <a16:creationId xmlns:a16="http://schemas.microsoft.com/office/drawing/2014/main" id="{121D068C-B874-4952-F643-05C0B8C344A7}"/>
              </a:ext>
            </a:extLst>
          </p:cNvPr>
          <p:cNvCxnSpPr>
            <a:stCxn id="20" idx="2"/>
            <a:endCxn id="45" idx="2"/>
          </p:cNvCxnSpPr>
          <p:nvPr/>
        </p:nvCxnSpPr>
        <p:spPr>
          <a:xfrm rot="16200000" flipH="1">
            <a:off x="2997044" y="1086079"/>
            <a:ext cx="1312499" cy="27451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BA7091DD-0911-3BED-9380-3854BF8DE17C}"/>
              </a:ext>
            </a:extLst>
          </p:cNvPr>
          <p:cNvCxnSpPr>
            <a:endCxn id="49" idx="2"/>
          </p:cNvCxnSpPr>
          <p:nvPr/>
        </p:nvCxnSpPr>
        <p:spPr>
          <a:xfrm>
            <a:off x="1614115" y="1802424"/>
            <a:ext cx="3411773" cy="2844348"/>
          </a:xfrm>
          <a:prstGeom prst="bentConnector3">
            <a:avLst>
              <a:gd name="adj1" fmla="val 572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5E9A20-0BAE-79EC-07C5-459B0E0FA7C8}"/>
              </a:ext>
            </a:extLst>
          </p:cNvPr>
          <p:cNvSpPr txBox="1"/>
          <p:nvPr/>
        </p:nvSpPr>
        <p:spPr>
          <a:xfrm>
            <a:off x="2666585" y="4267143"/>
            <a:ext cx="1787056" cy="369331"/>
          </a:xfrm>
          <a:prstGeom prst="rect">
            <a:avLst/>
          </a:prstGeom>
          <a:noFill/>
        </p:spPr>
        <p:txBody>
          <a:bodyPr wrap="square" rtlCol="0">
            <a:spAutoFit/>
          </a:bodyPr>
          <a:lstStyle/>
          <a:p>
            <a:r>
              <a:rPr lang="en-IN" dirty="0"/>
              <a:t>New Customer</a:t>
            </a:r>
          </a:p>
        </p:txBody>
      </p:sp>
      <p:cxnSp>
        <p:nvCxnSpPr>
          <p:cNvPr id="17" name="Straight Arrow Connector 16">
            <a:extLst>
              <a:ext uri="{FF2B5EF4-FFF2-40B4-BE49-F238E27FC236}">
                <a16:creationId xmlns:a16="http://schemas.microsoft.com/office/drawing/2014/main" id="{00CDA554-8864-B951-856A-B61A0DDF0175}"/>
              </a:ext>
            </a:extLst>
          </p:cNvPr>
          <p:cNvCxnSpPr>
            <a:cxnSpLocks/>
          </p:cNvCxnSpPr>
          <p:nvPr/>
        </p:nvCxnSpPr>
        <p:spPr>
          <a:xfrm>
            <a:off x="3100677" y="6129394"/>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7D3CE4B-8EC1-9BCB-2B14-D94701D80B14}"/>
              </a:ext>
            </a:extLst>
          </p:cNvPr>
          <p:cNvSpPr/>
          <p:nvPr/>
        </p:nvSpPr>
        <p:spPr>
          <a:xfrm>
            <a:off x="1184412" y="5862948"/>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22" name="TextBox 21">
            <a:extLst>
              <a:ext uri="{FF2B5EF4-FFF2-40B4-BE49-F238E27FC236}">
                <a16:creationId xmlns:a16="http://schemas.microsoft.com/office/drawing/2014/main" id="{872D4D44-80EE-F380-304D-C8B372147AA2}"/>
              </a:ext>
            </a:extLst>
          </p:cNvPr>
          <p:cNvSpPr txBox="1"/>
          <p:nvPr/>
        </p:nvSpPr>
        <p:spPr>
          <a:xfrm>
            <a:off x="3117574" y="5674902"/>
            <a:ext cx="2299581" cy="369332"/>
          </a:xfrm>
          <a:prstGeom prst="rect">
            <a:avLst/>
          </a:prstGeom>
          <a:noFill/>
        </p:spPr>
        <p:txBody>
          <a:bodyPr wrap="square" rtlCol="0">
            <a:spAutoFit/>
          </a:bodyPr>
          <a:lstStyle/>
          <a:p>
            <a:r>
              <a:rPr lang="en-IN" dirty="0"/>
              <a:t>Check Product Order</a:t>
            </a:r>
          </a:p>
        </p:txBody>
      </p:sp>
      <p:cxnSp>
        <p:nvCxnSpPr>
          <p:cNvPr id="3" name="Connector: Elbow 2">
            <a:extLst>
              <a:ext uri="{FF2B5EF4-FFF2-40B4-BE49-F238E27FC236}">
                <a16:creationId xmlns:a16="http://schemas.microsoft.com/office/drawing/2014/main" id="{6F35286C-2B57-0B75-1A7C-E74887A0029B}"/>
              </a:ext>
            </a:extLst>
          </p:cNvPr>
          <p:cNvCxnSpPr>
            <a:cxnSpLocks/>
          </p:cNvCxnSpPr>
          <p:nvPr/>
        </p:nvCxnSpPr>
        <p:spPr>
          <a:xfrm rot="10800000">
            <a:off x="1503295" y="1802499"/>
            <a:ext cx="3670517" cy="3168806"/>
          </a:xfrm>
          <a:prstGeom prst="bentConnector3">
            <a:avLst>
              <a:gd name="adj1" fmla="val 9982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E7B295-04BD-E2F8-8E3D-EDF0CEE35309}"/>
              </a:ext>
            </a:extLst>
          </p:cNvPr>
          <p:cNvCxnSpPr>
            <a:cxnSpLocks/>
          </p:cNvCxnSpPr>
          <p:nvPr/>
        </p:nvCxnSpPr>
        <p:spPr>
          <a:xfrm rot="10800000" flipV="1">
            <a:off x="6755999" y="1716320"/>
            <a:ext cx="3659172" cy="3103179"/>
          </a:xfrm>
          <a:prstGeom prst="bentConnector3">
            <a:avLst>
              <a:gd name="adj1" fmla="val -63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3DC565-E856-ED60-C5C1-36274512E4D5}"/>
              </a:ext>
            </a:extLst>
          </p:cNvPr>
          <p:cNvCxnSpPr>
            <a:cxnSpLocks/>
          </p:cNvCxnSpPr>
          <p:nvPr/>
        </p:nvCxnSpPr>
        <p:spPr>
          <a:xfrm flipH="1">
            <a:off x="3203547" y="1708796"/>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1C6992-469A-6707-82C3-B0EE9E18BBCD}"/>
              </a:ext>
            </a:extLst>
          </p:cNvPr>
          <p:cNvCxnSpPr>
            <a:cxnSpLocks/>
          </p:cNvCxnSpPr>
          <p:nvPr/>
        </p:nvCxnSpPr>
        <p:spPr>
          <a:xfrm flipH="1">
            <a:off x="3100676" y="6328503"/>
            <a:ext cx="19957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4AE0E1-C072-EE1D-37C7-3393ABB48A96}"/>
              </a:ext>
            </a:extLst>
          </p:cNvPr>
          <p:cNvCxnSpPr>
            <a:cxnSpLocks/>
          </p:cNvCxnSpPr>
          <p:nvPr/>
        </p:nvCxnSpPr>
        <p:spPr>
          <a:xfrm flipH="1">
            <a:off x="6823541" y="6257349"/>
            <a:ext cx="20726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DC964B-D2EB-4F7C-943B-71C3683817AB}"/>
              </a:ext>
            </a:extLst>
          </p:cNvPr>
          <p:cNvCxnSpPr>
            <a:cxnSpLocks/>
          </p:cNvCxnSpPr>
          <p:nvPr/>
        </p:nvCxnSpPr>
        <p:spPr>
          <a:xfrm flipH="1">
            <a:off x="6742870" y="1634919"/>
            <a:ext cx="20658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81909E9-D0E9-C570-1CD3-5E8D9829D206}"/>
              </a:ext>
            </a:extLst>
          </p:cNvPr>
          <p:cNvSpPr txBox="1"/>
          <p:nvPr/>
        </p:nvSpPr>
        <p:spPr>
          <a:xfrm>
            <a:off x="2544417" y="2798859"/>
            <a:ext cx="1787054" cy="369332"/>
          </a:xfrm>
          <a:prstGeom prst="rect">
            <a:avLst/>
          </a:prstGeom>
          <a:noFill/>
        </p:spPr>
        <p:txBody>
          <a:bodyPr wrap="square" rtlCol="0">
            <a:spAutoFit/>
          </a:bodyPr>
          <a:lstStyle/>
          <a:p>
            <a:r>
              <a:rPr lang="en-IN" dirty="0"/>
              <a:t>New Customer</a:t>
            </a:r>
          </a:p>
        </p:txBody>
      </p:sp>
      <p:sp>
        <p:nvSpPr>
          <p:cNvPr id="37" name="TextBox 36">
            <a:extLst>
              <a:ext uri="{FF2B5EF4-FFF2-40B4-BE49-F238E27FC236}">
                <a16:creationId xmlns:a16="http://schemas.microsoft.com/office/drawing/2014/main" id="{2FDD2992-044B-4A6E-69BF-F4893B5CD696}"/>
              </a:ext>
            </a:extLst>
          </p:cNvPr>
          <p:cNvSpPr txBox="1"/>
          <p:nvPr/>
        </p:nvSpPr>
        <p:spPr>
          <a:xfrm>
            <a:off x="2544417" y="5006747"/>
            <a:ext cx="1787056" cy="369331"/>
          </a:xfrm>
          <a:prstGeom prst="rect">
            <a:avLst/>
          </a:prstGeom>
          <a:noFill/>
        </p:spPr>
        <p:txBody>
          <a:bodyPr wrap="square" rtlCol="0">
            <a:spAutoFit/>
          </a:bodyPr>
          <a:lstStyle/>
          <a:p>
            <a:r>
              <a:rPr lang="en-IN" dirty="0"/>
              <a:t>old Customer</a:t>
            </a:r>
          </a:p>
        </p:txBody>
      </p:sp>
      <p:sp>
        <p:nvSpPr>
          <p:cNvPr id="55" name="TextBox 54">
            <a:extLst>
              <a:ext uri="{FF2B5EF4-FFF2-40B4-BE49-F238E27FC236}">
                <a16:creationId xmlns:a16="http://schemas.microsoft.com/office/drawing/2014/main" id="{A8AD8E03-BA06-FD87-8C34-70057B14A080}"/>
              </a:ext>
            </a:extLst>
          </p:cNvPr>
          <p:cNvSpPr txBox="1"/>
          <p:nvPr/>
        </p:nvSpPr>
        <p:spPr>
          <a:xfrm>
            <a:off x="7427755" y="4776936"/>
            <a:ext cx="1787056" cy="369331"/>
          </a:xfrm>
          <a:prstGeom prst="rect">
            <a:avLst/>
          </a:prstGeom>
          <a:noFill/>
        </p:spPr>
        <p:txBody>
          <a:bodyPr wrap="square" rtlCol="0">
            <a:spAutoFit/>
          </a:bodyPr>
          <a:lstStyle/>
          <a:p>
            <a:r>
              <a:rPr lang="en-IN" dirty="0"/>
              <a:t>Customer info</a:t>
            </a:r>
          </a:p>
        </p:txBody>
      </p:sp>
    </p:spTree>
    <p:extLst>
      <p:ext uri="{BB962C8B-B14F-4D97-AF65-F5344CB8AC3E}">
        <p14:creationId xmlns:p14="http://schemas.microsoft.com/office/powerpoint/2010/main" val="343435631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96CBEB1E-A851-9424-1E3A-F39404008AD3}"/>
              </a:ext>
            </a:extLst>
          </p:cNvPr>
          <p:cNvSpPr/>
          <p:nvPr/>
        </p:nvSpPr>
        <p:spPr>
          <a:xfrm>
            <a:off x="5129255" y="2105889"/>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2.1</a:t>
            </a:r>
          </a:p>
          <a:p>
            <a:pPr algn="ctr"/>
            <a:r>
              <a:rPr lang="en-IN" dirty="0"/>
              <a:t>Payment</a:t>
            </a:r>
          </a:p>
        </p:txBody>
      </p:sp>
      <p:sp>
        <p:nvSpPr>
          <p:cNvPr id="20" name="Rectangle 19">
            <a:extLst>
              <a:ext uri="{FF2B5EF4-FFF2-40B4-BE49-F238E27FC236}">
                <a16:creationId xmlns:a16="http://schemas.microsoft.com/office/drawing/2014/main" id="{46978BA1-0EEB-16C3-A8D6-670786BD181D}"/>
              </a:ext>
            </a:extLst>
          </p:cNvPr>
          <p:cNvSpPr/>
          <p:nvPr/>
        </p:nvSpPr>
        <p:spPr>
          <a:xfrm>
            <a:off x="1400921" y="2606417"/>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342198" y="2774286"/>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916309" y="2725439"/>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912086" y="243236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912086" y="2432365"/>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912086" y="298895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187397" y="2538530"/>
            <a:ext cx="1715493" cy="369332"/>
          </a:xfrm>
          <a:prstGeom prst="rect">
            <a:avLst/>
          </a:prstGeom>
          <a:noFill/>
        </p:spPr>
        <p:txBody>
          <a:bodyPr wrap="square" rtlCol="0">
            <a:spAutoFit/>
          </a:bodyPr>
          <a:lstStyle/>
          <a:p>
            <a:r>
              <a:rPr lang="en-IN" dirty="0" err="1"/>
              <a:t>Payment_mst</a:t>
            </a:r>
            <a:endParaRPr lang="en-IN" dirty="0"/>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6022782" y="347237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129255" y="381550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2.2</a:t>
            </a:r>
          </a:p>
          <a:p>
            <a:pPr algn="ctr"/>
            <a:r>
              <a:rPr lang="en-IN" dirty="0"/>
              <a:t>Bill Generator</a:t>
            </a:r>
          </a:p>
        </p:txBody>
      </p:sp>
      <p:sp>
        <p:nvSpPr>
          <p:cNvPr id="78" name="TextBox 77">
            <a:extLst>
              <a:ext uri="{FF2B5EF4-FFF2-40B4-BE49-F238E27FC236}">
                <a16:creationId xmlns:a16="http://schemas.microsoft.com/office/drawing/2014/main" id="{56A2F0BA-3042-B311-3DAC-2F5A0F856767}"/>
              </a:ext>
            </a:extLst>
          </p:cNvPr>
          <p:cNvSpPr txBox="1"/>
          <p:nvPr/>
        </p:nvSpPr>
        <p:spPr>
          <a:xfrm>
            <a:off x="3454840" y="2280488"/>
            <a:ext cx="1479606" cy="369332"/>
          </a:xfrm>
          <a:prstGeom prst="rect">
            <a:avLst/>
          </a:prstGeom>
          <a:noFill/>
        </p:spPr>
        <p:txBody>
          <a:bodyPr wrap="square" rtlCol="0">
            <a:spAutoFit/>
          </a:bodyPr>
          <a:lstStyle/>
          <a:p>
            <a:r>
              <a:rPr lang="en-IN" dirty="0"/>
              <a:t>Payments info</a:t>
            </a:r>
          </a:p>
        </p:txBody>
      </p:sp>
      <p:sp>
        <p:nvSpPr>
          <p:cNvPr id="79" name="TextBox 78">
            <a:extLst>
              <a:ext uri="{FF2B5EF4-FFF2-40B4-BE49-F238E27FC236}">
                <a16:creationId xmlns:a16="http://schemas.microsoft.com/office/drawing/2014/main" id="{4609AE72-8FED-4A48-CA9D-0E03296BFA09}"/>
              </a:ext>
            </a:extLst>
          </p:cNvPr>
          <p:cNvSpPr txBox="1"/>
          <p:nvPr/>
        </p:nvSpPr>
        <p:spPr>
          <a:xfrm>
            <a:off x="7125031" y="2386198"/>
            <a:ext cx="1674412" cy="369332"/>
          </a:xfrm>
          <a:prstGeom prst="rect">
            <a:avLst/>
          </a:prstGeom>
          <a:noFill/>
        </p:spPr>
        <p:txBody>
          <a:bodyPr wrap="square" rtlCol="0">
            <a:spAutoFit/>
          </a:bodyPr>
          <a:lstStyle/>
          <a:p>
            <a:r>
              <a:rPr lang="en-IN" dirty="0"/>
              <a:t>Store</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114880" y="3435353"/>
            <a:ext cx="2149503" cy="369332"/>
          </a:xfrm>
          <a:prstGeom prst="rect">
            <a:avLst/>
          </a:prstGeom>
          <a:noFill/>
        </p:spPr>
        <p:txBody>
          <a:bodyPr wrap="square" rtlCol="0">
            <a:spAutoFit/>
          </a:bodyPr>
          <a:lstStyle/>
          <a:p>
            <a:r>
              <a:rPr lang="en-IN" dirty="0"/>
              <a:t>Payment Detail</a:t>
            </a:r>
          </a:p>
        </p:txBody>
      </p:sp>
      <p:cxnSp>
        <p:nvCxnSpPr>
          <p:cNvPr id="4" name="Connector: Elbow 3">
            <a:extLst>
              <a:ext uri="{FF2B5EF4-FFF2-40B4-BE49-F238E27FC236}">
                <a16:creationId xmlns:a16="http://schemas.microsoft.com/office/drawing/2014/main" id="{121D068C-B874-4952-F643-05C0B8C344A7}"/>
              </a:ext>
            </a:extLst>
          </p:cNvPr>
          <p:cNvCxnSpPr>
            <a:stCxn id="20" idx="2"/>
            <a:endCxn id="45" idx="2"/>
          </p:cNvCxnSpPr>
          <p:nvPr/>
        </p:nvCxnSpPr>
        <p:spPr>
          <a:xfrm rot="16200000" flipH="1">
            <a:off x="3120728" y="2401334"/>
            <a:ext cx="1246853" cy="277020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2FA241-3296-8250-5D67-65FBA9A8D113}"/>
              </a:ext>
            </a:extLst>
          </p:cNvPr>
          <p:cNvCxnSpPr/>
          <p:nvPr/>
        </p:nvCxnSpPr>
        <p:spPr>
          <a:xfrm>
            <a:off x="8912086" y="4160520"/>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7D212E-2D7B-90E8-E2A9-48DCB4C0A183}"/>
              </a:ext>
            </a:extLst>
          </p:cNvPr>
          <p:cNvCxnSpPr>
            <a:cxnSpLocks/>
          </p:cNvCxnSpPr>
          <p:nvPr/>
        </p:nvCxnSpPr>
        <p:spPr>
          <a:xfrm>
            <a:off x="8912086" y="4145742"/>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228691-A5A5-79FB-5FE7-D657716BE2E2}"/>
              </a:ext>
            </a:extLst>
          </p:cNvPr>
          <p:cNvCxnSpPr/>
          <p:nvPr/>
        </p:nvCxnSpPr>
        <p:spPr>
          <a:xfrm>
            <a:off x="8912086" y="4717111"/>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0CD44D-7CF4-FA82-6336-616389E5125B}"/>
              </a:ext>
            </a:extLst>
          </p:cNvPr>
          <p:cNvSpPr txBox="1"/>
          <p:nvPr/>
        </p:nvSpPr>
        <p:spPr>
          <a:xfrm>
            <a:off x="9187397" y="4266685"/>
            <a:ext cx="1715493" cy="369332"/>
          </a:xfrm>
          <a:prstGeom prst="rect">
            <a:avLst/>
          </a:prstGeom>
          <a:noFill/>
        </p:spPr>
        <p:txBody>
          <a:bodyPr wrap="square" rtlCol="0">
            <a:spAutoFit/>
          </a:bodyPr>
          <a:lstStyle/>
          <a:p>
            <a:r>
              <a:rPr lang="en-IN" dirty="0"/>
              <a:t>Database</a:t>
            </a:r>
          </a:p>
        </p:txBody>
      </p:sp>
      <p:cxnSp>
        <p:nvCxnSpPr>
          <p:cNvPr id="9" name="Straight Arrow Connector 8">
            <a:extLst>
              <a:ext uri="{FF2B5EF4-FFF2-40B4-BE49-F238E27FC236}">
                <a16:creationId xmlns:a16="http://schemas.microsoft.com/office/drawing/2014/main" id="{E0AA49C0-351F-AA7D-23CE-E89A4B43201A}"/>
              </a:ext>
            </a:extLst>
          </p:cNvPr>
          <p:cNvCxnSpPr>
            <a:cxnSpLocks/>
          </p:cNvCxnSpPr>
          <p:nvPr/>
        </p:nvCxnSpPr>
        <p:spPr>
          <a:xfrm flipH="1">
            <a:off x="3317185" y="2988956"/>
            <a:ext cx="18120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7D71D2-B1FC-33A3-359B-2B528337EE83}"/>
              </a:ext>
            </a:extLst>
          </p:cNvPr>
          <p:cNvSpPr txBox="1"/>
          <p:nvPr/>
        </p:nvSpPr>
        <p:spPr>
          <a:xfrm>
            <a:off x="3191622" y="4060711"/>
            <a:ext cx="1138612" cy="369332"/>
          </a:xfrm>
          <a:prstGeom prst="rect">
            <a:avLst/>
          </a:prstGeom>
          <a:noFill/>
        </p:spPr>
        <p:txBody>
          <a:bodyPr wrap="square" rtlCol="0">
            <a:spAutoFit/>
          </a:bodyPr>
          <a:lstStyle/>
          <a:p>
            <a:r>
              <a:rPr lang="en-IN" dirty="0"/>
              <a:t>Bill Detail</a:t>
            </a:r>
          </a:p>
        </p:txBody>
      </p:sp>
      <p:sp>
        <p:nvSpPr>
          <p:cNvPr id="11" name="TextBox 10">
            <a:extLst>
              <a:ext uri="{FF2B5EF4-FFF2-40B4-BE49-F238E27FC236}">
                <a16:creationId xmlns:a16="http://schemas.microsoft.com/office/drawing/2014/main" id="{51ABD9D0-8A15-C62B-A7CD-13C848C94799}"/>
              </a:ext>
            </a:extLst>
          </p:cNvPr>
          <p:cNvSpPr txBox="1"/>
          <p:nvPr/>
        </p:nvSpPr>
        <p:spPr>
          <a:xfrm>
            <a:off x="1432559" y="670809"/>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SECOND LEVEL</a:t>
            </a:r>
          </a:p>
        </p:txBody>
      </p:sp>
      <p:cxnSp>
        <p:nvCxnSpPr>
          <p:cNvPr id="14" name="Straight Arrow Connector 13">
            <a:extLst>
              <a:ext uri="{FF2B5EF4-FFF2-40B4-BE49-F238E27FC236}">
                <a16:creationId xmlns:a16="http://schemas.microsoft.com/office/drawing/2014/main" id="{D681D5A8-794F-37F1-F910-7ABEEFECA433}"/>
              </a:ext>
            </a:extLst>
          </p:cNvPr>
          <p:cNvCxnSpPr>
            <a:cxnSpLocks/>
          </p:cNvCxnSpPr>
          <p:nvPr/>
        </p:nvCxnSpPr>
        <p:spPr>
          <a:xfrm flipH="1">
            <a:off x="6916309" y="2907862"/>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3468FE-5DFC-9BFF-3064-01434ABD1DF6}"/>
              </a:ext>
            </a:extLst>
          </p:cNvPr>
          <p:cNvCxnSpPr>
            <a:cxnSpLocks/>
          </p:cNvCxnSpPr>
          <p:nvPr/>
        </p:nvCxnSpPr>
        <p:spPr>
          <a:xfrm>
            <a:off x="6916309" y="4409142"/>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03EE9F3-E5FB-4A9B-0CC6-B55EFAF4FCF4}"/>
              </a:ext>
            </a:extLst>
          </p:cNvPr>
          <p:cNvCxnSpPr>
            <a:cxnSpLocks/>
          </p:cNvCxnSpPr>
          <p:nvPr/>
        </p:nvCxnSpPr>
        <p:spPr>
          <a:xfrm rot="10800000">
            <a:off x="1900362" y="3173825"/>
            <a:ext cx="3323398" cy="1543286"/>
          </a:xfrm>
          <a:prstGeom prst="bentConnector3">
            <a:avLst>
              <a:gd name="adj1" fmla="val 10000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687F275-021B-F592-7324-D81133F5AE1F}"/>
              </a:ext>
            </a:extLst>
          </p:cNvPr>
          <p:cNvCxnSpPr>
            <a:cxnSpLocks/>
          </p:cNvCxnSpPr>
          <p:nvPr/>
        </p:nvCxnSpPr>
        <p:spPr>
          <a:xfrm flipH="1">
            <a:off x="6801014" y="4636017"/>
            <a:ext cx="21110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E4C9729-8293-949C-16CE-64DF9B5CACDA}"/>
              </a:ext>
            </a:extLst>
          </p:cNvPr>
          <p:cNvSpPr txBox="1"/>
          <p:nvPr/>
        </p:nvSpPr>
        <p:spPr>
          <a:xfrm>
            <a:off x="7076991" y="2921347"/>
            <a:ext cx="866362" cy="369332"/>
          </a:xfrm>
          <a:prstGeom prst="rect">
            <a:avLst/>
          </a:prstGeom>
          <a:noFill/>
        </p:spPr>
        <p:txBody>
          <a:bodyPr wrap="square" rtlCol="0">
            <a:spAutoFit/>
          </a:bodyPr>
          <a:lstStyle/>
          <a:p>
            <a:r>
              <a:rPr lang="en-IN" dirty="0"/>
              <a:t>Bill list</a:t>
            </a:r>
          </a:p>
        </p:txBody>
      </p:sp>
      <p:sp>
        <p:nvSpPr>
          <p:cNvPr id="43" name="TextBox 42">
            <a:extLst>
              <a:ext uri="{FF2B5EF4-FFF2-40B4-BE49-F238E27FC236}">
                <a16:creationId xmlns:a16="http://schemas.microsoft.com/office/drawing/2014/main" id="{5EEA16FC-39B3-3E45-7136-6315DFC18180}"/>
              </a:ext>
            </a:extLst>
          </p:cNvPr>
          <p:cNvSpPr txBox="1"/>
          <p:nvPr/>
        </p:nvSpPr>
        <p:spPr>
          <a:xfrm>
            <a:off x="7005219" y="4073888"/>
            <a:ext cx="1558909" cy="369332"/>
          </a:xfrm>
          <a:prstGeom prst="rect">
            <a:avLst/>
          </a:prstGeom>
          <a:noFill/>
        </p:spPr>
        <p:txBody>
          <a:bodyPr wrap="square" rtlCol="0">
            <a:spAutoFit/>
          </a:bodyPr>
          <a:lstStyle/>
          <a:p>
            <a:r>
              <a:rPr lang="en-IN" dirty="0"/>
              <a:t>Final Bill Detail</a:t>
            </a:r>
          </a:p>
        </p:txBody>
      </p:sp>
      <p:sp>
        <p:nvSpPr>
          <p:cNvPr id="47" name="TextBox 46">
            <a:extLst>
              <a:ext uri="{FF2B5EF4-FFF2-40B4-BE49-F238E27FC236}">
                <a16:creationId xmlns:a16="http://schemas.microsoft.com/office/drawing/2014/main" id="{516C90F9-ACF3-6B50-3225-BD3A791F1F8C}"/>
              </a:ext>
            </a:extLst>
          </p:cNvPr>
          <p:cNvSpPr txBox="1"/>
          <p:nvPr/>
        </p:nvSpPr>
        <p:spPr>
          <a:xfrm>
            <a:off x="3191621" y="4859928"/>
            <a:ext cx="1642771" cy="369332"/>
          </a:xfrm>
          <a:prstGeom prst="rect">
            <a:avLst/>
          </a:prstGeom>
          <a:noFill/>
        </p:spPr>
        <p:txBody>
          <a:bodyPr wrap="square" rtlCol="0">
            <a:spAutoFit/>
          </a:bodyPr>
          <a:lstStyle/>
          <a:p>
            <a:r>
              <a:rPr lang="en-IN" dirty="0"/>
              <a:t>customer Detail</a:t>
            </a:r>
          </a:p>
        </p:txBody>
      </p:sp>
    </p:spTree>
    <p:extLst>
      <p:ext uri="{BB962C8B-B14F-4D97-AF65-F5344CB8AC3E}">
        <p14:creationId xmlns:p14="http://schemas.microsoft.com/office/powerpoint/2010/main" val="326443266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D56613-749E-8430-1FF4-942AE9929CDE}"/>
              </a:ext>
            </a:extLst>
          </p:cNvPr>
          <p:cNvGraphicFramePr>
            <a:graphicFrameLocks noGrp="1"/>
          </p:cNvGraphicFramePr>
          <p:nvPr>
            <p:extLst>
              <p:ext uri="{D42A27DB-BD31-4B8C-83A1-F6EECF244321}">
                <p14:modId xmlns:p14="http://schemas.microsoft.com/office/powerpoint/2010/main" val="4027585095"/>
              </p:ext>
            </p:extLst>
          </p:nvPr>
        </p:nvGraphicFramePr>
        <p:xfrm>
          <a:off x="1170166" y="3097650"/>
          <a:ext cx="8128002"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210999311"/>
                    </a:ext>
                  </a:extLst>
                </a:gridCol>
                <a:gridCol w="1354667">
                  <a:extLst>
                    <a:ext uri="{9D8B030D-6E8A-4147-A177-3AD203B41FA5}">
                      <a16:colId xmlns:a16="http://schemas.microsoft.com/office/drawing/2014/main" val="4241390720"/>
                    </a:ext>
                  </a:extLst>
                </a:gridCol>
                <a:gridCol w="1354667">
                  <a:extLst>
                    <a:ext uri="{9D8B030D-6E8A-4147-A177-3AD203B41FA5}">
                      <a16:colId xmlns:a16="http://schemas.microsoft.com/office/drawing/2014/main" val="3097600056"/>
                    </a:ext>
                  </a:extLst>
                </a:gridCol>
                <a:gridCol w="1354667">
                  <a:extLst>
                    <a:ext uri="{9D8B030D-6E8A-4147-A177-3AD203B41FA5}">
                      <a16:colId xmlns:a16="http://schemas.microsoft.com/office/drawing/2014/main" val="3626563864"/>
                    </a:ext>
                  </a:extLst>
                </a:gridCol>
                <a:gridCol w="1354667">
                  <a:extLst>
                    <a:ext uri="{9D8B030D-6E8A-4147-A177-3AD203B41FA5}">
                      <a16:colId xmlns:a16="http://schemas.microsoft.com/office/drawing/2014/main" val="1918726287"/>
                    </a:ext>
                  </a:extLst>
                </a:gridCol>
                <a:gridCol w="1354667">
                  <a:extLst>
                    <a:ext uri="{9D8B030D-6E8A-4147-A177-3AD203B41FA5}">
                      <a16:colId xmlns:a16="http://schemas.microsoft.com/office/drawing/2014/main" val="4014046107"/>
                    </a:ext>
                  </a:extLst>
                </a:gridCol>
              </a:tblGrid>
              <a:tr h="370840">
                <a:tc>
                  <a:txBody>
                    <a:bodyPr/>
                    <a:lstStyle/>
                    <a:p>
                      <a:r>
                        <a:rPr lang="en-IN" dirty="0"/>
                        <a:t>Sr No </a:t>
                      </a:r>
                    </a:p>
                  </a:txBody>
                  <a:tcPr/>
                </a:tc>
                <a:tc>
                  <a:txBody>
                    <a:bodyPr/>
                    <a:lstStyle/>
                    <a:p>
                      <a:r>
                        <a:rPr lang="en-IN" dirty="0"/>
                        <a:t>Field Name</a:t>
                      </a:r>
                    </a:p>
                  </a:txBody>
                  <a:tcPr/>
                </a:tc>
                <a:tc>
                  <a:txBody>
                    <a:bodyPr/>
                    <a:lstStyle/>
                    <a:p>
                      <a:r>
                        <a:rPr lang="en-IN" dirty="0"/>
                        <a:t>Data type</a:t>
                      </a:r>
                    </a:p>
                  </a:txBody>
                  <a:tcPr/>
                </a:tc>
                <a:tc>
                  <a:txBody>
                    <a:bodyPr/>
                    <a:lstStyle/>
                    <a:p>
                      <a:r>
                        <a:rPr lang="en-IN" dirty="0"/>
                        <a:t>Size</a:t>
                      </a:r>
                    </a:p>
                  </a:txBody>
                  <a:tcPr/>
                </a:tc>
                <a:tc>
                  <a:txBody>
                    <a:bodyPr/>
                    <a:lstStyle/>
                    <a:p>
                      <a:r>
                        <a:rPr lang="en-IN" dirty="0"/>
                        <a:t>Constrain</a:t>
                      </a:r>
                    </a:p>
                  </a:txBody>
                  <a:tcPr/>
                </a:tc>
                <a:tc>
                  <a:txBody>
                    <a:bodyPr/>
                    <a:lstStyle/>
                    <a:p>
                      <a:r>
                        <a:rPr lang="en-IN" dirty="0"/>
                        <a:t>Description</a:t>
                      </a:r>
                    </a:p>
                  </a:txBody>
                  <a:tcPr/>
                </a:tc>
                <a:extLst>
                  <a:ext uri="{0D108BD9-81ED-4DB2-BD59-A6C34878D82A}">
                    <a16:rowId xmlns:a16="http://schemas.microsoft.com/office/drawing/2014/main" val="2178874159"/>
                  </a:ext>
                </a:extLst>
              </a:tr>
              <a:tr h="370840">
                <a:tc>
                  <a:txBody>
                    <a:bodyPr/>
                    <a:lstStyle/>
                    <a:p>
                      <a:r>
                        <a:rPr lang="en-IN" dirty="0"/>
                        <a:t>1</a:t>
                      </a:r>
                    </a:p>
                  </a:txBody>
                  <a:tcPr/>
                </a:tc>
                <a:tc>
                  <a:txBody>
                    <a:bodyPr/>
                    <a:lstStyle/>
                    <a:p>
                      <a:r>
                        <a:rPr lang="en-IN" dirty="0" err="1"/>
                        <a:t>Uid</a:t>
                      </a:r>
                      <a:endParaRPr lang="en-IN" dirty="0"/>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a:t>Username</a:t>
                      </a:r>
                    </a:p>
                  </a:txBody>
                  <a:tcPr/>
                </a:tc>
                <a:extLst>
                  <a:ext uri="{0D108BD9-81ED-4DB2-BD59-A6C34878D82A}">
                    <a16:rowId xmlns:a16="http://schemas.microsoft.com/office/drawing/2014/main" val="1862957247"/>
                  </a:ext>
                </a:extLst>
              </a:tr>
              <a:tr h="370840">
                <a:tc>
                  <a:txBody>
                    <a:bodyPr/>
                    <a:lstStyle/>
                    <a:p>
                      <a:r>
                        <a:rPr lang="en-IN" dirty="0"/>
                        <a:t>2</a:t>
                      </a:r>
                    </a:p>
                  </a:txBody>
                  <a:tcPr/>
                </a:tc>
                <a:tc>
                  <a:txBody>
                    <a:bodyPr/>
                    <a:lstStyle/>
                    <a:p>
                      <a:r>
                        <a:rPr lang="en-IN" dirty="0"/>
                        <a:t>Pass</a:t>
                      </a:r>
                    </a:p>
                  </a:txBody>
                  <a:tcPr/>
                </a:tc>
                <a:tc>
                  <a:txBody>
                    <a:bodyPr/>
                    <a:lstStyle/>
                    <a:p>
                      <a:r>
                        <a:rPr lang="en-IN" dirty="0"/>
                        <a:t>Varchar </a:t>
                      </a:r>
                    </a:p>
                  </a:txBody>
                  <a:tcPr/>
                </a:tc>
                <a:tc>
                  <a:txBody>
                    <a:bodyPr/>
                    <a:lstStyle/>
                    <a:p>
                      <a:r>
                        <a:rPr lang="en-IN" dirty="0"/>
                        <a:t>50</a:t>
                      </a:r>
                    </a:p>
                  </a:txBody>
                  <a:tcPr/>
                </a:tc>
                <a:tc>
                  <a:txBody>
                    <a:bodyPr/>
                    <a:lstStyle/>
                    <a:p>
                      <a:endParaRPr lang="en-IN" dirty="0"/>
                    </a:p>
                  </a:txBody>
                  <a:tcPr/>
                </a:tc>
                <a:tc>
                  <a:txBody>
                    <a:bodyPr/>
                    <a:lstStyle/>
                    <a:p>
                      <a:r>
                        <a:rPr lang="en-IN" dirty="0"/>
                        <a:t>Password</a:t>
                      </a:r>
                    </a:p>
                  </a:txBody>
                  <a:tcPr/>
                </a:tc>
                <a:extLst>
                  <a:ext uri="{0D108BD9-81ED-4DB2-BD59-A6C34878D82A}">
                    <a16:rowId xmlns:a16="http://schemas.microsoft.com/office/drawing/2014/main" val="3799044864"/>
                  </a:ext>
                </a:extLst>
              </a:tr>
              <a:tr h="370840">
                <a:tc>
                  <a:txBody>
                    <a:bodyPr/>
                    <a:lstStyle/>
                    <a:p>
                      <a:r>
                        <a:rPr lang="en-IN" dirty="0"/>
                        <a:t>3</a:t>
                      </a:r>
                    </a:p>
                  </a:txBody>
                  <a:tcPr/>
                </a:tc>
                <a:tc>
                  <a:txBody>
                    <a:bodyPr/>
                    <a:lstStyle/>
                    <a:p>
                      <a:r>
                        <a:rPr lang="en-IN" dirty="0"/>
                        <a:t>Design</a:t>
                      </a:r>
                    </a:p>
                  </a:txBody>
                  <a:tcPr/>
                </a:tc>
                <a:tc>
                  <a:txBody>
                    <a:bodyPr/>
                    <a:lstStyle/>
                    <a:p>
                      <a:r>
                        <a:rPr lang="en-IN" dirty="0"/>
                        <a:t>Varchar</a:t>
                      </a:r>
                    </a:p>
                  </a:txBody>
                  <a:tcPr/>
                </a:tc>
                <a:tc>
                  <a:txBody>
                    <a:bodyPr/>
                    <a:lstStyle/>
                    <a:p>
                      <a:r>
                        <a:rPr lang="en-IN" dirty="0"/>
                        <a:t>50</a:t>
                      </a:r>
                    </a:p>
                  </a:txBody>
                  <a:tcPr/>
                </a:tc>
                <a:tc>
                  <a:txBody>
                    <a:bodyPr/>
                    <a:lstStyle/>
                    <a:p>
                      <a:endParaRPr lang="en-IN" dirty="0"/>
                    </a:p>
                  </a:txBody>
                  <a:tcPr/>
                </a:tc>
                <a:tc>
                  <a:txBody>
                    <a:bodyPr/>
                    <a:lstStyle/>
                    <a:p>
                      <a:r>
                        <a:rPr lang="en-IN" dirty="0"/>
                        <a:t>Designation</a:t>
                      </a:r>
                    </a:p>
                  </a:txBody>
                  <a:tcPr/>
                </a:tc>
                <a:extLst>
                  <a:ext uri="{0D108BD9-81ED-4DB2-BD59-A6C34878D82A}">
                    <a16:rowId xmlns:a16="http://schemas.microsoft.com/office/drawing/2014/main" val="1741034807"/>
                  </a:ext>
                </a:extLst>
              </a:tr>
            </a:tbl>
          </a:graphicData>
        </a:graphic>
      </p:graphicFrame>
      <p:sp>
        <p:nvSpPr>
          <p:cNvPr id="3" name="TextBox 2">
            <a:extLst>
              <a:ext uri="{FF2B5EF4-FFF2-40B4-BE49-F238E27FC236}">
                <a16:creationId xmlns:a16="http://schemas.microsoft.com/office/drawing/2014/main" id="{62E087E9-B60B-6625-0C02-73CA7DED4F70}"/>
              </a:ext>
            </a:extLst>
          </p:cNvPr>
          <p:cNvSpPr txBox="1"/>
          <p:nvPr/>
        </p:nvSpPr>
        <p:spPr>
          <a:xfrm>
            <a:off x="1376900" y="694664"/>
            <a:ext cx="9128097" cy="1200329"/>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DATABASE LAYOUT-LOGIN TABLE FOR USER AND ADMIN</a:t>
            </a:r>
          </a:p>
        </p:txBody>
      </p:sp>
      <p:sp>
        <p:nvSpPr>
          <p:cNvPr id="4" name="TextBox 3">
            <a:extLst>
              <a:ext uri="{FF2B5EF4-FFF2-40B4-BE49-F238E27FC236}">
                <a16:creationId xmlns:a16="http://schemas.microsoft.com/office/drawing/2014/main" id="{929A74E8-7891-39AC-9100-76368FE6035B}"/>
              </a:ext>
            </a:extLst>
          </p:cNvPr>
          <p:cNvSpPr txBox="1"/>
          <p:nvPr/>
        </p:nvSpPr>
        <p:spPr>
          <a:xfrm>
            <a:off x="1066799" y="2618561"/>
            <a:ext cx="4464216" cy="400110"/>
          </a:xfrm>
          <a:prstGeom prst="rect">
            <a:avLst/>
          </a:prstGeom>
          <a:noFill/>
        </p:spPr>
        <p:txBody>
          <a:bodyPr wrap="square" rtlCol="0">
            <a:spAutoFit/>
          </a:bodyPr>
          <a:lstStyle/>
          <a:p>
            <a:r>
              <a:rPr lang="en-IN" sz="2000" b="1" dirty="0"/>
              <a:t>1. For Login Detail</a:t>
            </a:r>
          </a:p>
        </p:txBody>
      </p:sp>
    </p:spTree>
    <p:extLst>
      <p:ext uri="{BB962C8B-B14F-4D97-AF65-F5344CB8AC3E}">
        <p14:creationId xmlns:p14="http://schemas.microsoft.com/office/powerpoint/2010/main" val="140957535"/>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1E6520-CAFF-16BB-17FC-95443AA4D7F7}"/>
              </a:ext>
            </a:extLst>
          </p:cNvPr>
          <p:cNvGraphicFramePr>
            <a:graphicFrameLocks noGrp="1"/>
          </p:cNvGraphicFramePr>
          <p:nvPr>
            <p:extLst>
              <p:ext uri="{D42A27DB-BD31-4B8C-83A1-F6EECF244321}">
                <p14:modId xmlns:p14="http://schemas.microsoft.com/office/powerpoint/2010/main" val="2815685096"/>
              </p:ext>
            </p:extLst>
          </p:nvPr>
        </p:nvGraphicFramePr>
        <p:xfrm>
          <a:off x="970058" y="1242973"/>
          <a:ext cx="9541566" cy="3787054"/>
        </p:xfrm>
        <a:graphic>
          <a:graphicData uri="http://schemas.openxmlformats.org/drawingml/2006/table">
            <a:tbl>
              <a:tblPr firstRow="1" bandRow="1">
                <a:tableStyleId>{5C22544A-7EE6-4342-B048-85BDC9FD1C3A}</a:tableStyleId>
              </a:tblPr>
              <a:tblGrid>
                <a:gridCol w="1590261">
                  <a:extLst>
                    <a:ext uri="{9D8B030D-6E8A-4147-A177-3AD203B41FA5}">
                      <a16:colId xmlns:a16="http://schemas.microsoft.com/office/drawing/2014/main" val="3683736977"/>
                    </a:ext>
                  </a:extLst>
                </a:gridCol>
                <a:gridCol w="1590261">
                  <a:extLst>
                    <a:ext uri="{9D8B030D-6E8A-4147-A177-3AD203B41FA5}">
                      <a16:colId xmlns:a16="http://schemas.microsoft.com/office/drawing/2014/main" val="899635306"/>
                    </a:ext>
                  </a:extLst>
                </a:gridCol>
                <a:gridCol w="1590261">
                  <a:extLst>
                    <a:ext uri="{9D8B030D-6E8A-4147-A177-3AD203B41FA5}">
                      <a16:colId xmlns:a16="http://schemas.microsoft.com/office/drawing/2014/main" val="4225225180"/>
                    </a:ext>
                  </a:extLst>
                </a:gridCol>
                <a:gridCol w="1590261">
                  <a:extLst>
                    <a:ext uri="{9D8B030D-6E8A-4147-A177-3AD203B41FA5}">
                      <a16:colId xmlns:a16="http://schemas.microsoft.com/office/drawing/2014/main" val="93604067"/>
                    </a:ext>
                  </a:extLst>
                </a:gridCol>
                <a:gridCol w="1590261">
                  <a:extLst>
                    <a:ext uri="{9D8B030D-6E8A-4147-A177-3AD203B41FA5}">
                      <a16:colId xmlns:a16="http://schemas.microsoft.com/office/drawing/2014/main" val="2158350450"/>
                    </a:ext>
                  </a:extLst>
                </a:gridCol>
                <a:gridCol w="1590261">
                  <a:extLst>
                    <a:ext uri="{9D8B030D-6E8A-4147-A177-3AD203B41FA5}">
                      <a16:colId xmlns:a16="http://schemas.microsoft.com/office/drawing/2014/main" val="4008800138"/>
                    </a:ext>
                  </a:extLst>
                </a:gridCol>
              </a:tblGrid>
              <a:tr h="544192">
                <a:tc>
                  <a:txBody>
                    <a:bodyPr/>
                    <a:lstStyle/>
                    <a:p>
                      <a:r>
                        <a:rPr lang="en-IN" dirty="0"/>
                        <a:t>Sr No</a:t>
                      </a:r>
                    </a:p>
                  </a:txBody>
                  <a:tcPr/>
                </a:tc>
                <a:tc>
                  <a:txBody>
                    <a:bodyPr/>
                    <a:lstStyle/>
                    <a:p>
                      <a:r>
                        <a:rPr lang="en-IN" dirty="0"/>
                        <a:t>Field Name</a:t>
                      </a:r>
                    </a:p>
                  </a:txBody>
                  <a:tcPr/>
                </a:tc>
                <a:tc>
                  <a:txBody>
                    <a:bodyPr/>
                    <a:lstStyle/>
                    <a:p>
                      <a:r>
                        <a:rPr lang="en-IN" dirty="0"/>
                        <a:t>Datatype</a:t>
                      </a:r>
                    </a:p>
                  </a:txBody>
                  <a:tcPr/>
                </a:tc>
                <a:tc>
                  <a:txBody>
                    <a:bodyPr/>
                    <a:lstStyle/>
                    <a:p>
                      <a:r>
                        <a:rPr lang="en-IN" dirty="0"/>
                        <a:t>Size</a:t>
                      </a:r>
                    </a:p>
                  </a:txBody>
                  <a:tcPr/>
                </a:tc>
                <a:tc>
                  <a:txBody>
                    <a:bodyPr/>
                    <a:lstStyle/>
                    <a:p>
                      <a:r>
                        <a:rPr lang="en-IN" dirty="0"/>
                        <a:t>Constrains</a:t>
                      </a:r>
                    </a:p>
                  </a:txBody>
                  <a:tcPr/>
                </a:tc>
                <a:tc>
                  <a:txBody>
                    <a:bodyPr/>
                    <a:lstStyle/>
                    <a:p>
                      <a:r>
                        <a:rPr lang="en-IN" dirty="0"/>
                        <a:t>Descriptions</a:t>
                      </a:r>
                    </a:p>
                  </a:txBody>
                  <a:tcPr/>
                </a:tc>
                <a:extLst>
                  <a:ext uri="{0D108BD9-81ED-4DB2-BD59-A6C34878D82A}">
                    <a16:rowId xmlns:a16="http://schemas.microsoft.com/office/drawing/2014/main" val="3977837541"/>
                  </a:ext>
                </a:extLst>
              </a:tr>
              <a:tr h="544192">
                <a:tc>
                  <a:txBody>
                    <a:bodyPr/>
                    <a:lstStyle/>
                    <a:p>
                      <a:r>
                        <a:rPr lang="en-IN" dirty="0"/>
                        <a:t>1</a:t>
                      </a:r>
                    </a:p>
                  </a:txBody>
                  <a:tcPr/>
                </a:tc>
                <a:tc>
                  <a:txBody>
                    <a:bodyPr/>
                    <a:lstStyle/>
                    <a:p>
                      <a:r>
                        <a:rPr lang="en-IN" dirty="0" err="1"/>
                        <a:t>Cust_id</a:t>
                      </a:r>
                      <a:endParaRPr lang="en-IN" dirty="0"/>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err="1"/>
                        <a:t>Customer_Id</a:t>
                      </a:r>
                      <a:endParaRPr lang="en-IN" dirty="0"/>
                    </a:p>
                  </a:txBody>
                  <a:tcPr/>
                </a:tc>
                <a:extLst>
                  <a:ext uri="{0D108BD9-81ED-4DB2-BD59-A6C34878D82A}">
                    <a16:rowId xmlns:a16="http://schemas.microsoft.com/office/drawing/2014/main" val="3766507401"/>
                  </a:ext>
                </a:extLst>
              </a:tr>
              <a:tr h="709255">
                <a:tc>
                  <a:txBody>
                    <a:bodyPr/>
                    <a:lstStyle/>
                    <a:p>
                      <a:r>
                        <a:rPr lang="en-IN" dirty="0"/>
                        <a:t>2</a:t>
                      </a:r>
                    </a:p>
                  </a:txBody>
                  <a:tcPr/>
                </a:tc>
                <a:tc>
                  <a:txBody>
                    <a:bodyPr/>
                    <a:lstStyle/>
                    <a:p>
                      <a:r>
                        <a:rPr lang="en-IN" dirty="0" err="1"/>
                        <a:t>Cust_name</a:t>
                      </a:r>
                      <a:endParaRPr lang="en-IN" dirty="0"/>
                    </a:p>
                  </a:txBody>
                  <a:tcPr/>
                </a:tc>
                <a:tc>
                  <a:txBody>
                    <a:bodyPr/>
                    <a:lstStyle/>
                    <a:p>
                      <a:r>
                        <a:rPr lang="en-IN" dirty="0"/>
                        <a:t>Varchar</a:t>
                      </a:r>
                    </a:p>
                  </a:txBody>
                  <a:tcPr/>
                </a:tc>
                <a:tc>
                  <a:txBody>
                    <a:bodyPr/>
                    <a:lstStyle/>
                    <a:p>
                      <a:r>
                        <a:rPr lang="en-IN" dirty="0"/>
                        <a:t>50</a:t>
                      </a:r>
                    </a:p>
                  </a:txBody>
                  <a:tcPr/>
                </a:tc>
                <a:tc>
                  <a:txBody>
                    <a:bodyPr/>
                    <a:lstStyle/>
                    <a:p>
                      <a:endParaRPr lang="en-IN" dirty="0"/>
                    </a:p>
                  </a:txBody>
                  <a:tcPr/>
                </a:tc>
                <a:tc>
                  <a:txBody>
                    <a:bodyPr/>
                    <a:lstStyle/>
                    <a:p>
                      <a:r>
                        <a:rPr lang="en-IN" dirty="0"/>
                        <a:t>Name of Customer</a:t>
                      </a:r>
                    </a:p>
                  </a:txBody>
                  <a:tcPr/>
                </a:tc>
                <a:extLst>
                  <a:ext uri="{0D108BD9-81ED-4DB2-BD59-A6C34878D82A}">
                    <a16:rowId xmlns:a16="http://schemas.microsoft.com/office/drawing/2014/main" val="3113430146"/>
                  </a:ext>
                </a:extLst>
              </a:tr>
              <a:tr h="709255">
                <a:tc>
                  <a:txBody>
                    <a:bodyPr/>
                    <a:lstStyle/>
                    <a:p>
                      <a:r>
                        <a:rPr lang="en-IN" dirty="0"/>
                        <a:t>3</a:t>
                      </a:r>
                    </a:p>
                  </a:txBody>
                  <a:tcPr/>
                </a:tc>
                <a:tc>
                  <a:txBody>
                    <a:bodyPr/>
                    <a:lstStyle/>
                    <a:p>
                      <a:r>
                        <a:rPr lang="en-IN" dirty="0"/>
                        <a:t>Contact no</a:t>
                      </a:r>
                    </a:p>
                  </a:txBody>
                  <a:tcPr/>
                </a:tc>
                <a:tc>
                  <a:txBody>
                    <a:bodyPr/>
                    <a:lstStyle/>
                    <a:p>
                      <a:r>
                        <a:rPr lang="en-IN" dirty="0"/>
                        <a:t>Int</a:t>
                      </a:r>
                    </a:p>
                  </a:txBody>
                  <a:tcPr/>
                </a:tc>
                <a:tc>
                  <a:txBody>
                    <a:bodyPr/>
                    <a:lstStyle/>
                    <a:p>
                      <a:endParaRPr lang="en-IN" dirty="0"/>
                    </a:p>
                  </a:txBody>
                  <a:tcPr/>
                </a:tc>
                <a:tc>
                  <a:txBody>
                    <a:bodyPr/>
                    <a:lstStyle/>
                    <a:p>
                      <a:endParaRPr lang="en-IN" dirty="0"/>
                    </a:p>
                  </a:txBody>
                  <a:tcPr/>
                </a:tc>
                <a:tc>
                  <a:txBody>
                    <a:bodyPr/>
                    <a:lstStyle/>
                    <a:p>
                      <a:r>
                        <a:rPr lang="en-IN" dirty="0"/>
                        <a:t>Contact number</a:t>
                      </a:r>
                    </a:p>
                  </a:txBody>
                  <a:tcPr/>
                </a:tc>
                <a:extLst>
                  <a:ext uri="{0D108BD9-81ED-4DB2-BD59-A6C34878D82A}">
                    <a16:rowId xmlns:a16="http://schemas.microsoft.com/office/drawing/2014/main" val="4261728559"/>
                  </a:ext>
                </a:extLst>
              </a:tr>
              <a:tr h="544192">
                <a:tc>
                  <a:txBody>
                    <a:bodyPr/>
                    <a:lstStyle/>
                    <a:p>
                      <a:r>
                        <a:rPr lang="en-IN" dirty="0"/>
                        <a:t>4</a:t>
                      </a:r>
                    </a:p>
                  </a:txBody>
                  <a:tcPr/>
                </a:tc>
                <a:tc>
                  <a:txBody>
                    <a:bodyPr/>
                    <a:lstStyle/>
                    <a:p>
                      <a:r>
                        <a:rPr lang="en-IN" dirty="0"/>
                        <a:t>City</a:t>
                      </a:r>
                    </a:p>
                  </a:txBody>
                  <a:tcPr/>
                </a:tc>
                <a:tc>
                  <a:txBody>
                    <a:bodyPr/>
                    <a:lstStyle/>
                    <a:p>
                      <a:r>
                        <a:rPr lang="en-IN" dirty="0"/>
                        <a:t>Varchar</a:t>
                      </a:r>
                    </a:p>
                  </a:txBody>
                  <a:tcPr/>
                </a:tc>
                <a:tc>
                  <a:txBody>
                    <a:bodyPr/>
                    <a:lstStyle/>
                    <a:p>
                      <a:r>
                        <a:rPr lang="en-IN" dirty="0"/>
                        <a:t>50</a:t>
                      </a:r>
                    </a:p>
                  </a:txBody>
                  <a:tcPr/>
                </a:tc>
                <a:tc>
                  <a:txBody>
                    <a:bodyPr/>
                    <a:lstStyle/>
                    <a:p>
                      <a:endParaRPr lang="en-IN" dirty="0"/>
                    </a:p>
                  </a:txBody>
                  <a:tcPr/>
                </a:tc>
                <a:tc>
                  <a:txBody>
                    <a:bodyPr/>
                    <a:lstStyle/>
                    <a:p>
                      <a:r>
                        <a:rPr lang="en-IN" dirty="0"/>
                        <a:t>City of Customer</a:t>
                      </a:r>
                    </a:p>
                  </a:txBody>
                  <a:tcPr/>
                </a:tc>
                <a:extLst>
                  <a:ext uri="{0D108BD9-81ED-4DB2-BD59-A6C34878D82A}">
                    <a16:rowId xmlns:a16="http://schemas.microsoft.com/office/drawing/2014/main" val="2887595878"/>
                  </a:ext>
                </a:extLst>
              </a:tr>
              <a:tr h="544192">
                <a:tc>
                  <a:txBody>
                    <a:bodyPr/>
                    <a:lstStyle/>
                    <a:p>
                      <a:r>
                        <a:rPr lang="en-IN" dirty="0"/>
                        <a:t>5</a:t>
                      </a:r>
                    </a:p>
                  </a:txBody>
                  <a:tcPr/>
                </a:tc>
                <a:tc>
                  <a:txBody>
                    <a:bodyPr/>
                    <a:lstStyle/>
                    <a:p>
                      <a:r>
                        <a:rPr lang="en-IN" dirty="0"/>
                        <a:t>Laptop Item</a:t>
                      </a:r>
                    </a:p>
                  </a:txBody>
                  <a:tcPr/>
                </a:tc>
                <a:tc>
                  <a:txBody>
                    <a:bodyPr/>
                    <a:lstStyle/>
                    <a:p>
                      <a:r>
                        <a:rPr lang="en-IN" dirty="0"/>
                        <a:t>Varchar</a:t>
                      </a:r>
                    </a:p>
                  </a:txBody>
                  <a:tcPr/>
                </a:tc>
                <a:tc>
                  <a:txBody>
                    <a:bodyPr/>
                    <a:lstStyle/>
                    <a:p>
                      <a:r>
                        <a:rPr lang="en-IN" dirty="0"/>
                        <a:t>Max</a:t>
                      </a:r>
                    </a:p>
                  </a:txBody>
                  <a:tcPr/>
                </a:tc>
                <a:tc>
                  <a:txBody>
                    <a:bodyPr/>
                    <a:lstStyle/>
                    <a:p>
                      <a:endParaRPr lang="en-IN" dirty="0"/>
                    </a:p>
                  </a:txBody>
                  <a:tcPr/>
                </a:tc>
                <a:tc>
                  <a:txBody>
                    <a:bodyPr/>
                    <a:lstStyle/>
                    <a:p>
                      <a:r>
                        <a:rPr lang="en-IN" dirty="0"/>
                        <a:t>List of Laptop</a:t>
                      </a:r>
                    </a:p>
                    <a:p>
                      <a:r>
                        <a:rPr lang="en-IN" dirty="0"/>
                        <a:t>Items</a:t>
                      </a:r>
                    </a:p>
                  </a:txBody>
                  <a:tcPr/>
                </a:tc>
                <a:extLst>
                  <a:ext uri="{0D108BD9-81ED-4DB2-BD59-A6C34878D82A}">
                    <a16:rowId xmlns:a16="http://schemas.microsoft.com/office/drawing/2014/main" val="644107580"/>
                  </a:ext>
                </a:extLst>
              </a:tr>
            </a:tbl>
          </a:graphicData>
        </a:graphic>
      </p:graphicFrame>
      <p:graphicFrame>
        <p:nvGraphicFramePr>
          <p:cNvPr id="3" name="Table 2">
            <a:extLst>
              <a:ext uri="{FF2B5EF4-FFF2-40B4-BE49-F238E27FC236}">
                <a16:creationId xmlns:a16="http://schemas.microsoft.com/office/drawing/2014/main" id="{9D86606F-2836-9ACA-ECCB-6D6E4A9B6382}"/>
              </a:ext>
            </a:extLst>
          </p:cNvPr>
          <p:cNvGraphicFramePr>
            <a:graphicFrameLocks noGrp="1"/>
          </p:cNvGraphicFramePr>
          <p:nvPr>
            <p:extLst>
              <p:ext uri="{D42A27DB-BD31-4B8C-83A1-F6EECF244321}">
                <p14:modId xmlns:p14="http://schemas.microsoft.com/office/powerpoint/2010/main" val="820280059"/>
              </p:ext>
            </p:extLst>
          </p:nvPr>
        </p:nvGraphicFramePr>
        <p:xfrm>
          <a:off x="970058" y="5030027"/>
          <a:ext cx="9541566" cy="1083425"/>
        </p:xfrm>
        <a:graphic>
          <a:graphicData uri="http://schemas.openxmlformats.org/drawingml/2006/table">
            <a:tbl>
              <a:tblPr bandRow="1">
                <a:tableStyleId>{5C22544A-7EE6-4342-B048-85BDC9FD1C3A}</a:tableStyleId>
              </a:tblPr>
              <a:tblGrid>
                <a:gridCol w="1590261">
                  <a:extLst>
                    <a:ext uri="{9D8B030D-6E8A-4147-A177-3AD203B41FA5}">
                      <a16:colId xmlns:a16="http://schemas.microsoft.com/office/drawing/2014/main" val="3282779831"/>
                    </a:ext>
                  </a:extLst>
                </a:gridCol>
                <a:gridCol w="1590261">
                  <a:extLst>
                    <a:ext uri="{9D8B030D-6E8A-4147-A177-3AD203B41FA5}">
                      <a16:colId xmlns:a16="http://schemas.microsoft.com/office/drawing/2014/main" val="2745753903"/>
                    </a:ext>
                  </a:extLst>
                </a:gridCol>
                <a:gridCol w="1590261">
                  <a:extLst>
                    <a:ext uri="{9D8B030D-6E8A-4147-A177-3AD203B41FA5}">
                      <a16:colId xmlns:a16="http://schemas.microsoft.com/office/drawing/2014/main" val="2488443115"/>
                    </a:ext>
                  </a:extLst>
                </a:gridCol>
                <a:gridCol w="1590261">
                  <a:extLst>
                    <a:ext uri="{9D8B030D-6E8A-4147-A177-3AD203B41FA5}">
                      <a16:colId xmlns:a16="http://schemas.microsoft.com/office/drawing/2014/main" val="1026453855"/>
                    </a:ext>
                  </a:extLst>
                </a:gridCol>
                <a:gridCol w="1590261">
                  <a:extLst>
                    <a:ext uri="{9D8B030D-6E8A-4147-A177-3AD203B41FA5}">
                      <a16:colId xmlns:a16="http://schemas.microsoft.com/office/drawing/2014/main" val="2867132687"/>
                    </a:ext>
                  </a:extLst>
                </a:gridCol>
                <a:gridCol w="1590261">
                  <a:extLst>
                    <a:ext uri="{9D8B030D-6E8A-4147-A177-3AD203B41FA5}">
                      <a16:colId xmlns:a16="http://schemas.microsoft.com/office/drawing/2014/main" val="970852895"/>
                    </a:ext>
                  </a:extLst>
                </a:gridCol>
              </a:tblGrid>
              <a:tr h="443345">
                <a:tc>
                  <a:txBody>
                    <a:bodyPr/>
                    <a:lstStyle/>
                    <a:p>
                      <a:r>
                        <a:rPr lang="en-IN" dirty="0"/>
                        <a:t>6</a:t>
                      </a:r>
                    </a:p>
                  </a:txBody>
                  <a:tcPr/>
                </a:tc>
                <a:tc>
                  <a:txBody>
                    <a:bodyPr/>
                    <a:lstStyle/>
                    <a:p>
                      <a:r>
                        <a:rPr lang="en-IN" dirty="0"/>
                        <a:t>Total Bill</a:t>
                      </a:r>
                    </a:p>
                  </a:txBody>
                  <a:tcPr/>
                </a:tc>
                <a:tc>
                  <a:txBody>
                    <a:bodyPr/>
                    <a:lstStyle/>
                    <a:p>
                      <a:r>
                        <a:rPr lang="en-IN" dirty="0"/>
                        <a:t>Int</a:t>
                      </a:r>
                    </a:p>
                  </a:txBody>
                  <a:tcPr/>
                </a:tc>
                <a:tc>
                  <a:txBody>
                    <a:bodyPr/>
                    <a:lstStyle/>
                    <a:p>
                      <a:endParaRPr lang="en-IN" dirty="0"/>
                    </a:p>
                  </a:txBody>
                  <a:tcPr/>
                </a:tc>
                <a:tc>
                  <a:txBody>
                    <a:bodyPr/>
                    <a:lstStyle/>
                    <a:p>
                      <a:endParaRPr lang="en-IN" dirty="0"/>
                    </a:p>
                  </a:txBody>
                  <a:tcPr/>
                </a:tc>
                <a:tc>
                  <a:txBody>
                    <a:bodyPr/>
                    <a:lstStyle/>
                    <a:p>
                      <a:r>
                        <a:rPr lang="en-IN" dirty="0"/>
                        <a:t>Total Bill Payment</a:t>
                      </a:r>
                    </a:p>
                  </a:txBody>
                  <a:tcPr/>
                </a:tc>
                <a:extLst>
                  <a:ext uri="{0D108BD9-81ED-4DB2-BD59-A6C34878D82A}">
                    <a16:rowId xmlns:a16="http://schemas.microsoft.com/office/drawing/2014/main" val="1719201215"/>
                  </a:ext>
                </a:extLst>
              </a:tr>
              <a:tr h="443345">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553045480"/>
                  </a:ext>
                </a:extLst>
              </a:tr>
            </a:tbl>
          </a:graphicData>
        </a:graphic>
      </p:graphicFrame>
      <p:sp>
        <p:nvSpPr>
          <p:cNvPr id="4" name="TextBox 3">
            <a:extLst>
              <a:ext uri="{FF2B5EF4-FFF2-40B4-BE49-F238E27FC236}">
                <a16:creationId xmlns:a16="http://schemas.microsoft.com/office/drawing/2014/main" id="{58B037CC-EDF0-7C3D-8CCF-03D5E92448ED}"/>
              </a:ext>
            </a:extLst>
          </p:cNvPr>
          <p:cNvSpPr txBox="1"/>
          <p:nvPr/>
        </p:nvSpPr>
        <p:spPr>
          <a:xfrm>
            <a:off x="1057523" y="726139"/>
            <a:ext cx="3562185" cy="369332"/>
          </a:xfrm>
          <a:prstGeom prst="rect">
            <a:avLst/>
          </a:prstGeom>
          <a:noFill/>
        </p:spPr>
        <p:txBody>
          <a:bodyPr wrap="square" rtlCol="0">
            <a:spAutoFit/>
          </a:bodyPr>
          <a:lstStyle/>
          <a:p>
            <a:r>
              <a:rPr lang="en-IN" dirty="0"/>
              <a:t>2. For Customer Information</a:t>
            </a:r>
          </a:p>
        </p:txBody>
      </p:sp>
    </p:spTree>
    <p:extLst>
      <p:ext uri="{BB962C8B-B14F-4D97-AF65-F5344CB8AC3E}">
        <p14:creationId xmlns:p14="http://schemas.microsoft.com/office/powerpoint/2010/main" val="342873799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CBAB4D7-FA2E-B8B3-586B-F62B80CC1745}"/>
              </a:ext>
            </a:extLst>
          </p:cNvPr>
          <p:cNvGraphicFramePr>
            <a:graphicFrameLocks noGrp="1"/>
          </p:cNvGraphicFramePr>
          <p:nvPr>
            <p:extLst>
              <p:ext uri="{D42A27DB-BD31-4B8C-83A1-F6EECF244321}">
                <p14:modId xmlns:p14="http://schemas.microsoft.com/office/powerpoint/2010/main" val="2540116492"/>
              </p:ext>
            </p:extLst>
          </p:nvPr>
        </p:nvGraphicFramePr>
        <p:xfrm>
          <a:off x="1690094" y="1959593"/>
          <a:ext cx="8128002" cy="1461714"/>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969728457"/>
                    </a:ext>
                  </a:extLst>
                </a:gridCol>
                <a:gridCol w="1354667">
                  <a:extLst>
                    <a:ext uri="{9D8B030D-6E8A-4147-A177-3AD203B41FA5}">
                      <a16:colId xmlns:a16="http://schemas.microsoft.com/office/drawing/2014/main" val="2002870739"/>
                    </a:ext>
                  </a:extLst>
                </a:gridCol>
                <a:gridCol w="1354667">
                  <a:extLst>
                    <a:ext uri="{9D8B030D-6E8A-4147-A177-3AD203B41FA5}">
                      <a16:colId xmlns:a16="http://schemas.microsoft.com/office/drawing/2014/main" val="1371102806"/>
                    </a:ext>
                  </a:extLst>
                </a:gridCol>
                <a:gridCol w="1354667">
                  <a:extLst>
                    <a:ext uri="{9D8B030D-6E8A-4147-A177-3AD203B41FA5}">
                      <a16:colId xmlns:a16="http://schemas.microsoft.com/office/drawing/2014/main" val="3647494248"/>
                    </a:ext>
                  </a:extLst>
                </a:gridCol>
                <a:gridCol w="1354667">
                  <a:extLst>
                    <a:ext uri="{9D8B030D-6E8A-4147-A177-3AD203B41FA5}">
                      <a16:colId xmlns:a16="http://schemas.microsoft.com/office/drawing/2014/main" val="689871368"/>
                    </a:ext>
                  </a:extLst>
                </a:gridCol>
                <a:gridCol w="1354667">
                  <a:extLst>
                    <a:ext uri="{9D8B030D-6E8A-4147-A177-3AD203B41FA5}">
                      <a16:colId xmlns:a16="http://schemas.microsoft.com/office/drawing/2014/main" val="2097298245"/>
                    </a:ext>
                  </a:extLst>
                </a:gridCol>
              </a:tblGrid>
              <a:tr h="410817">
                <a:tc>
                  <a:txBody>
                    <a:bodyPr/>
                    <a:lstStyle/>
                    <a:p>
                      <a:r>
                        <a:rPr lang="en-IN" dirty="0"/>
                        <a:t>Sr No</a:t>
                      </a:r>
                    </a:p>
                  </a:txBody>
                  <a:tcPr/>
                </a:tc>
                <a:tc>
                  <a:txBody>
                    <a:bodyPr/>
                    <a:lstStyle/>
                    <a:p>
                      <a:r>
                        <a:rPr lang="en-IN" dirty="0"/>
                        <a:t>Field Name</a:t>
                      </a:r>
                    </a:p>
                  </a:txBody>
                  <a:tcPr/>
                </a:tc>
                <a:tc>
                  <a:txBody>
                    <a:bodyPr/>
                    <a:lstStyle/>
                    <a:p>
                      <a:r>
                        <a:rPr lang="en-IN" dirty="0" err="1"/>
                        <a:t>DataType</a:t>
                      </a:r>
                      <a:endParaRPr lang="en-IN" dirty="0"/>
                    </a:p>
                  </a:txBody>
                  <a:tcPr/>
                </a:tc>
                <a:tc>
                  <a:txBody>
                    <a:bodyPr/>
                    <a:lstStyle/>
                    <a:p>
                      <a:r>
                        <a:rPr lang="en-IN" dirty="0"/>
                        <a:t>Size</a:t>
                      </a:r>
                    </a:p>
                  </a:txBody>
                  <a:tcPr/>
                </a:tc>
                <a:tc>
                  <a:txBody>
                    <a:bodyPr/>
                    <a:lstStyle/>
                    <a:p>
                      <a:r>
                        <a:rPr lang="en-IN" dirty="0"/>
                        <a:t>Constrain</a:t>
                      </a:r>
                    </a:p>
                  </a:txBody>
                  <a:tcPr/>
                </a:tc>
                <a:tc>
                  <a:txBody>
                    <a:bodyPr/>
                    <a:lstStyle/>
                    <a:p>
                      <a:r>
                        <a:rPr lang="en-IN" dirty="0"/>
                        <a:t>Description</a:t>
                      </a:r>
                    </a:p>
                  </a:txBody>
                  <a:tcPr/>
                </a:tc>
                <a:extLst>
                  <a:ext uri="{0D108BD9-81ED-4DB2-BD59-A6C34878D82A}">
                    <a16:rowId xmlns:a16="http://schemas.microsoft.com/office/drawing/2014/main" val="1752785364"/>
                  </a:ext>
                </a:extLst>
              </a:tr>
              <a:tr h="410817">
                <a:tc>
                  <a:txBody>
                    <a:bodyPr/>
                    <a:lstStyle/>
                    <a:p>
                      <a:r>
                        <a:rPr lang="en-IN" dirty="0"/>
                        <a:t>1</a:t>
                      </a:r>
                    </a:p>
                  </a:txBody>
                  <a:tcPr/>
                </a:tc>
                <a:tc>
                  <a:txBody>
                    <a:bodyPr/>
                    <a:lstStyle/>
                    <a:p>
                      <a:r>
                        <a:rPr lang="en-IN" dirty="0"/>
                        <a:t>Item</a:t>
                      </a:r>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a:t>Name of Items</a:t>
                      </a:r>
                    </a:p>
                  </a:txBody>
                  <a:tcPr/>
                </a:tc>
                <a:extLst>
                  <a:ext uri="{0D108BD9-81ED-4DB2-BD59-A6C34878D82A}">
                    <a16:rowId xmlns:a16="http://schemas.microsoft.com/office/drawing/2014/main" val="3053977475"/>
                  </a:ext>
                </a:extLst>
              </a:tr>
              <a:tr h="410817">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619011241"/>
                  </a:ext>
                </a:extLst>
              </a:tr>
            </a:tbl>
          </a:graphicData>
        </a:graphic>
      </p:graphicFrame>
      <p:sp>
        <p:nvSpPr>
          <p:cNvPr id="3" name="TextBox 2">
            <a:extLst>
              <a:ext uri="{FF2B5EF4-FFF2-40B4-BE49-F238E27FC236}">
                <a16:creationId xmlns:a16="http://schemas.microsoft.com/office/drawing/2014/main" id="{7FE861DC-FC4A-E8A3-B15F-DCC4F7131925}"/>
              </a:ext>
            </a:extLst>
          </p:cNvPr>
          <p:cNvSpPr txBox="1"/>
          <p:nvPr/>
        </p:nvSpPr>
        <p:spPr>
          <a:xfrm>
            <a:off x="1602630" y="1590261"/>
            <a:ext cx="5521739" cy="369332"/>
          </a:xfrm>
          <a:prstGeom prst="rect">
            <a:avLst/>
          </a:prstGeom>
          <a:noFill/>
        </p:spPr>
        <p:txBody>
          <a:bodyPr wrap="square" rtlCol="0">
            <a:spAutoFit/>
          </a:bodyPr>
          <a:lstStyle/>
          <a:p>
            <a:r>
              <a:rPr lang="en-IN" dirty="0"/>
              <a:t>3. For Available Stock Information </a:t>
            </a:r>
          </a:p>
        </p:txBody>
      </p:sp>
      <p:sp>
        <p:nvSpPr>
          <p:cNvPr id="4" name="TextBox 3">
            <a:extLst>
              <a:ext uri="{FF2B5EF4-FFF2-40B4-BE49-F238E27FC236}">
                <a16:creationId xmlns:a16="http://schemas.microsoft.com/office/drawing/2014/main" id="{86917CA3-FE99-5602-196E-34FCCC93E6A0}"/>
              </a:ext>
            </a:extLst>
          </p:cNvPr>
          <p:cNvSpPr txBox="1"/>
          <p:nvPr/>
        </p:nvSpPr>
        <p:spPr>
          <a:xfrm>
            <a:off x="1749287" y="3816626"/>
            <a:ext cx="3959750" cy="369332"/>
          </a:xfrm>
          <a:prstGeom prst="rect">
            <a:avLst/>
          </a:prstGeom>
          <a:noFill/>
        </p:spPr>
        <p:txBody>
          <a:bodyPr wrap="square" rtlCol="0">
            <a:spAutoFit/>
          </a:bodyPr>
          <a:lstStyle/>
          <a:p>
            <a:r>
              <a:rPr lang="en-IN" dirty="0"/>
              <a:t>4. For Intel Laptop</a:t>
            </a:r>
          </a:p>
        </p:txBody>
      </p:sp>
      <p:graphicFrame>
        <p:nvGraphicFramePr>
          <p:cNvPr id="5" name="Table 4">
            <a:extLst>
              <a:ext uri="{FF2B5EF4-FFF2-40B4-BE49-F238E27FC236}">
                <a16:creationId xmlns:a16="http://schemas.microsoft.com/office/drawing/2014/main" id="{AD839E44-3021-971F-ECD9-7080AFAB22F5}"/>
              </a:ext>
            </a:extLst>
          </p:cNvPr>
          <p:cNvGraphicFramePr>
            <a:graphicFrameLocks noGrp="1"/>
          </p:cNvGraphicFramePr>
          <p:nvPr>
            <p:extLst>
              <p:ext uri="{D42A27DB-BD31-4B8C-83A1-F6EECF244321}">
                <p14:modId xmlns:p14="http://schemas.microsoft.com/office/powerpoint/2010/main" val="2978984287"/>
              </p:ext>
            </p:extLst>
          </p:nvPr>
        </p:nvGraphicFramePr>
        <p:xfrm>
          <a:off x="1749287" y="4155218"/>
          <a:ext cx="8128002" cy="157524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62630701"/>
                    </a:ext>
                  </a:extLst>
                </a:gridCol>
                <a:gridCol w="1354667">
                  <a:extLst>
                    <a:ext uri="{9D8B030D-6E8A-4147-A177-3AD203B41FA5}">
                      <a16:colId xmlns:a16="http://schemas.microsoft.com/office/drawing/2014/main" val="3105818023"/>
                    </a:ext>
                  </a:extLst>
                </a:gridCol>
                <a:gridCol w="1354667">
                  <a:extLst>
                    <a:ext uri="{9D8B030D-6E8A-4147-A177-3AD203B41FA5}">
                      <a16:colId xmlns:a16="http://schemas.microsoft.com/office/drawing/2014/main" val="1342695433"/>
                    </a:ext>
                  </a:extLst>
                </a:gridCol>
                <a:gridCol w="1354667">
                  <a:extLst>
                    <a:ext uri="{9D8B030D-6E8A-4147-A177-3AD203B41FA5}">
                      <a16:colId xmlns:a16="http://schemas.microsoft.com/office/drawing/2014/main" val="2158051719"/>
                    </a:ext>
                  </a:extLst>
                </a:gridCol>
                <a:gridCol w="1354667">
                  <a:extLst>
                    <a:ext uri="{9D8B030D-6E8A-4147-A177-3AD203B41FA5}">
                      <a16:colId xmlns:a16="http://schemas.microsoft.com/office/drawing/2014/main" val="4261777766"/>
                    </a:ext>
                  </a:extLst>
                </a:gridCol>
                <a:gridCol w="1354667">
                  <a:extLst>
                    <a:ext uri="{9D8B030D-6E8A-4147-A177-3AD203B41FA5}">
                      <a16:colId xmlns:a16="http://schemas.microsoft.com/office/drawing/2014/main" val="550467301"/>
                    </a:ext>
                  </a:extLst>
                </a:gridCol>
              </a:tblGrid>
              <a:tr h="467581">
                <a:tc>
                  <a:txBody>
                    <a:bodyPr/>
                    <a:lstStyle/>
                    <a:p>
                      <a:r>
                        <a:rPr lang="en-IN" dirty="0"/>
                        <a:t>Sr No</a:t>
                      </a:r>
                    </a:p>
                  </a:txBody>
                  <a:tcPr/>
                </a:tc>
                <a:tc>
                  <a:txBody>
                    <a:bodyPr/>
                    <a:lstStyle/>
                    <a:p>
                      <a:r>
                        <a:rPr lang="en-IN" dirty="0"/>
                        <a:t>Field Name</a:t>
                      </a:r>
                    </a:p>
                  </a:txBody>
                  <a:tcPr/>
                </a:tc>
                <a:tc>
                  <a:txBody>
                    <a:bodyPr/>
                    <a:lstStyle/>
                    <a:p>
                      <a:r>
                        <a:rPr lang="en-IN" dirty="0"/>
                        <a:t>Database</a:t>
                      </a:r>
                    </a:p>
                  </a:txBody>
                  <a:tcPr/>
                </a:tc>
                <a:tc>
                  <a:txBody>
                    <a:bodyPr/>
                    <a:lstStyle/>
                    <a:p>
                      <a:r>
                        <a:rPr lang="en-IN" dirty="0"/>
                        <a:t>Size</a:t>
                      </a:r>
                    </a:p>
                  </a:txBody>
                  <a:tcPr/>
                </a:tc>
                <a:tc>
                  <a:txBody>
                    <a:bodyPr/>
                    <a:lstStyle/>
                    <a:p>
                      <a:r>
                        <a:rPr lang="en-IN" dirty="0"/>
                        <a:t>Constrain</a:t>
                      </a:r>
                    </a:p>
                  </a:txBody>
                  <a:tcPr/>
                </a:tc>
                <a:tc>
                  <a:txBody>
                    <a:bodyPr/>
                    <a:lstStyle/>
                    <a:p>
                      <a:r>
                        <a:rPr lang="en-IN" dirty="0"/>
                        <a:t>Description</a:t>
                      </a:r>
                    </a:p>
                  </a:txBody>
                  <a:tcPr/>
                </a:tc>
                <a:extLst>
                  <a:ext uri="{0D108BD9-81ED-4DB2-BD59-A6C34878D82A}">
                    <a16:rowId xmlns:a16="http://schemas.microsoft.com/office/drawing/2014/main" val="481620613"/>
                  </a:ext>
                </a:extLst>
              </a:tr>
              <a:tr h="467581">
                <a:tc>
                  <a:txBody>
                    <a:bodyPr/>
                    <a:lstStyle/>
                    <a:p>
                      <a:r>
                        <a:rPr lang="en-IN" dirty="0"/>
                        <a:t>1</a:t>
                      </a:r>
                    </a:p>
                  </a:txBody>
                  <a:tcPr/>
                </a:tc>
                <a:tc>
                  <a:txBody>
                    <a:bodyPr/>
                    <a:lstStyle/>
                    <a:p>
                      <a:r>
                        <a:rPr lang="en-IN" dirty="0"/>
                        <a:t>Name</a:t>
                      </a:r>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a:t>Names of Intel Laptops</a:t>
                      </a:r>
                    </a:p>
                  </a:txBody>
                  <a:tcPr/>
                </a:tc>
                <a:extLst>
                  <a:ext uri="{0D108BD9-81ED-4DB2-BD59-A6C34878D82A}">
                    <a16:rowId xmlns:a16="http://schemas.microsoft.com/office/drawing/2014/main" val="796885527"/>
                  </a:ext>
                </a:extLst>
              </a:tr>
              <a:tr h="467581">
                <a:tc>
                  <a:txBody>
                    <a:bodyPr/>
                    <a:lstStyle/>
                    <a:p>
                      <a:r>
                        <a:rPr lang="en-IN" dirty="0"/>
                        <a:t>2</a:t>
                      </a:r>
                    </a:p>
                  </a:txBody>
                  <a:tcPr/>
                </a:tc>
                <a:tc>
                  <a:txBody>
                    <a:bodyPr/>
                    <a:lstStyle/>
                    <a:p>
                      <a:r>
                        <a:rPr lang="en-IN" dirty="0"/>
                        <a:t>Price</a:t>
                      </a:r>
                    </a:p>
                  </a:txBody>
                  <a:tcPr/>
                </a:tc>
                <a:tc>
                  <a:txBody>
                    <a:bodyPr/>
                    <a:lstStyle/>
                    <a:p>
                      <a:r>
                        <a:rPr lang="en-IN" dirty="0"/>
                        <a:t>Int</a:t>
                      </a:r>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70316898"/>
                  </a:ext>
                </a:extLst>
              </a:tr>
            </a:tbl>
          </a:graphicData>
        </a:graphic>
      </p:graphicFrame>
    </p:spTree>
    <p:extLst>
      <p:ext uri="{BB962C8B-B14F-4D97-AF65-F5344CB8AC3E}">
        <p14:creationId xmlns:p14="http://schemas.microsoft.com/office/powerpoint/2010/main" val="17933685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ECDAD-8EF2-85E3-4A04-E394D9A76BE3}"/>
              </a:ext>
            </a:extLst>
          </p:cNvPr>
          <p:cNvSpPr txBox="1"/>
          <p:nvPr/>
        </p:nvSpPr>
        <p:spPr>
          <a:xfrm>
            <a:off x="2059387" y="1311965"/>
            <a:ext cx="5033176" cy="369332"/>
          </a:xfrm>
          <a:prstGeom prst="rect">
            <a:avLst/>
          </a:prstGeom>
          <a:noFill/>
        </p:spPr>
        <p:txBody>
          <a:bodyPr wrap="square" rtlCol="0">
            <a:spAutoFit/>
          </a:bodyPr>
          <a:lstStyle/>
          <a:p>
            <a:r>
              <a:rPr lang="en-IN" dirty="0"/>
              <a:t>5. For </a:t>
            </a:r>
            <a:r>
              <a:rPr lang="en-IN" dirty="0" err="1"/>
              <a:t>Ryzen</a:t>
            </a:r>
            <a:r>
              <a:rPr lang="en-IN" dirty="0"/>
              <a:t> Laptops</a:t>
            </a:r>
          </a:p>
        </p:txBody>
      </p:sp>
      <p:graphicFrame>
        <p:nvGraphicFramePr>
          <p:cNvPr id="3" name="Table 2">
            <a:extLst>
              <a:ext uri="{FF2B5EF4-FFF2-40B4-BE49-F238E27FC236}">
                <a16:creationId xmlns:a16="http://schemas.microsoft.com/office/drawing/2014/main" id="{A33F75BF-21D1-DD0B-AB7A-2912277BD2E5}"/>
              </a:ext>
            </a:extLst>
          </p:cNvPr>
          <p:cNvGraphicFramePr>
            <a:graphicFrameLocks noGrp="1"/>
          </p:cNvGraphicFramePr>
          <p:nvPr>
            <p:extLst>
              <p:ext uri="{D42A27DB-BD31-4B8C-83A1-F6EECF244321}">
                <p14:modId xmlns:p14="http://schemas.microsoft.com/office/powerpoint/2010/main" val="1239841440"/>
              </p:ext>
            </p:extLst>
          </p:nvPr>
        </p:nvGraphicFramePr>
        <p:xfrm>
          <a:off x="2119465" y="1824895"/>
          <a:ext cx="8128002" cy="2190513"/>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209558613"/>
                    </a:ext>
                  </a:extLst>
                </a:gridCol>
                <a:gridCol w="1354667">
                  <a:extLst>
                    <a:ext uri="{9D8B030D-6E8A-4147-A177-3AD203B41FA5}">
                      <a16:colId xmlns:a16="http://schemas.microsoft.com/office/drawing/2014/main" val="1581653305"/>
                    </a:ext>
                  </a:extLst>
                </a:gridCol>
                <a:gridCol w="1354667">
                  <a:extLst>
                    <a:ext uri="{9D8B030D-6E8A-4147-A177-3AD203B41FA5}">
                      <a16:colId xmlns:a16="http://schemas.microsoft.com/office/drawing/2014/main" val="1408516509"/>
                    </a:ext>
                  </a:extLst>
                </a:gridCol>
                <a:gridCol w="1354667">
                  <a:extLst>
                    <a:ext uri="{9D8B030D-6E8A-4147-A177-3AD203B41FA5}">
                      <a16:colId xmlns:a16="http://schemas.microsoft.com/office/drawing/2014/main" val="1902509360"/>
                    </a:ext>
                  </a:extLst>
                </a:gridCol>
                <a:gridCol w="1354667">
                  <a:extLst>
                    <a:ext uri="{9D8B030D-6E8A-4147-A177-3AD203B41FA5}">
                      <a16:colId xmlns:a16="http://schemas.microsoft.com/office/drawing/2014/main" val="2089883899"/>
                    </a:ext>
                  </a:extLst>
                </a:gridCol>
                <a:gridCol w="1354667">
                  <a:extLst>
                    <a:ext uri="{9D8B030D-6E8A-4147-A177-3AD203B41FA5}">
                      <a16:colId xmlns:a16="http://schemas.microsoft.com/office/drawing/2014/main" val="4102045032"/>
                    </a:ext>
                  </a:extLst>
                </a:gridCol>
              </a:tblGrid>
              <a:tr h="542785">
                <a:tc>
                  <a:txBody>
                    <a:bodyPr/>
                    <a:lstStyle/>
                    <a:p>
                      <a:r>
                        <a:rPr lang="en-IN" dirty="0"/>
                        <a:t>Sr No</a:t>
                      </a:r>
                    </a:p>
                  </a:txBody>
                  <a:tcPr/>
                </a:tc>
                <a:tc>
                  <a:txBody>
                    <a:bodyPr/>
                    <a:lstStyle/>
                    <a:p>
                      <a:r>
                        <a:rPr lang="en-IN" dirty="0"/>
                        <a:t>Field Name</a:t>
                      </a:r>
                    </a:p>
                  </a:txBody>
                  <a:tcPr/>
                </a:tc>
                <a:tc>
                  <a:txBody>
                    <a:bodyPr/>
                    <a:lstStyle/>
                    <a:p>
                      <a:r>
                        <a:rPr lang="en-IN" dirty="0" err="1"/>
                        <a:t>DateType</a:t>
                      </a:r>
                      <a:endParaRPr lang="en-IN" dirty="0"/>
                    </a:p>
                  </a:txBody>
                  <a:tcPr/>
                </a:tc>
                <a:tc>
                  <a:txBody>
                    <a:bodyPr/>
                    <a:lstStyle/>
                    <a:p>
                      <a:r>
                        <a:rPr lang="en-IN" dirty="0"/>
                        <a:t>Size</a:t>
                      </a:r>
                    </a:p>
                  </a:txBody>
                  <a:tcPr/>
                </a:tc>
                <a:tc>
                  <a:txBody>
                    <a:bodyPr/>
                    <a:lstStyle/>
                    <a:p>
                      <a:r>
                        <a:rPr lang="en-IN" dirty="0"/>
                        <a:t>Constrains</a:t>
                      </a:r>
                    </a:p>
                  </a:txBody>
                  <a:tcPr/>
                </a:tc>
                <a:tc>
                  <a:txBody>
                    <a:bodyPr/>
                    <a:lstStyle/>
                    <a:p>
                      <a:r>
                        <a:rPr lang="en-IN" dirty="0"/>
                        <a:t>Description</a:t>
                      </a:r>
                    </a:p>
                  </a:txBody>
                  <a:tcPr/>
                </a:tc>
                <a:extLst>
                  <a:ext uri="{0D108BD9-81ED-4DB2-BD59-A6C34878D82A}">
                    <a16:rowId xmlns:a16="http://schemas.microsoft.com/office/drawing/2014/main" val="3592748818"/>
                  </a:ext>
                </a:extLst>
              </a:tr>
              <a:tr h="1104943">
                <a:tc>
                  <a:txBody>
                    <a:bodyPr/>
                    <a:lstStyle/>
                    <a:p>
                      <a:r>
                        <a:rPr lang="en-IN" dirty="0"/>
                        <a:t>1</a:t>
                      </a:r>
                    </a:p>
                  </a:txBody>
                  <a:tcPr/>
                </a:tc>
                <a:tc>
                  <a:txBody>
                    <a:bodyPr/>
                    <a:lstStyle/>
                    <a:p>
                      <a:r>
                        <a:rPr lang="en-IN" dirty="0"/>
                        <a:t>Name</a:t>
                      </a:r>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a:t>Names Of </a:t>
                      </a:r>
                      <a:r>
                        <a:rPr lang="en-IN" dirty="0" err="1"/>
                        <a:t>Ryzen</a:t>
                      </a:r>
                      <a:r>
                        <a:rPr lang="en-IN" dirty="0"/>
                        <a:t> Laptop</a:t>
                      </a:r>
                    </a:p>
                  </a:txBody>
                  <a:tcPr/>
                </a:tc>
                <a:extLst>
                  <a:ext uri="{0D108BD9-81ED-4DB2-BD59-A6C34878D82A}">
                    <a16:rowId xmlns:a16="http://schemas.microsoft.com/office/drawing/2014/main" val="1686338744"/>
                  </a:ext>
                </a:extLst>
              </a:tr>
              <a:tr h="542785">
                <a:tc>
                  <a:txBody>
                    <a:bodyPr/>
                    <a:lstStyle/>
                    <a:p>
                      <a:r>
                        <a:rPr lang="en-IN" dirty="0"/>
                        <a:t>2</a:t>
                      </a:r>
                    </a:p>
                  </a:txBody>
                  <a:tcPr/>
                </a:tc>
                <a:tc>
                  <a:txBody>
                    <a:bodyPr/>
                    <a:lstStyle/>
                    <a:p>
                      <a:r>
                        <a:rPr lang="en-IN" dirty="0"/>
                        <a:t>Price</a:t>
                      </a:r>
                    </a:p>
                  </a:txBody>
                  <a:tcPr/>
                </a:tc>
                <a:tc>
                  <a:txBody>
                    <a:bodyPr/>
                    <a:lstStyle/>
                    <a:p>
                      <a:r>
                        <a:rPr lang="en-IN" dirty="0"/>
                        <a:t>Int</a:t>
                      </a:r>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024312871"/>
                  </a:ext>
                </a:extLst>
              </a:tr>
            </a:tbl>
          </a:graphicData>
        </a:graphic>
      </p:graphicFrame>
    </p:spTree>
    <p:extLst>
      <p:ext uri="{BB962C8B-B14F-4D97-AF65-F5344CB8AC3E}">
        <p14:creationId xmlns:p14="http://schemas.microsoft.com/office/powerpoint/2010/main" val="3940542810"/>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F543A0-585A-B80B-B49C-679A1022C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38" y="174928"/>
            <a:ext cx="7727324" cy="6329239"/>
          </a:xfrm>
          <a:prstGeom prst="rect">
            <a:avLst/>
          </a:prstGeom>
        </p:spPr>
      </p:pic>
    </p:spTree>
    <p:extLst>
      <p:ext uri="{BB962C8B-B14F-4D97-AF65-F5344CB8AC3E}">
        <p14:creationId xmlns:p14="http://schemas.microsoft.com/office/powerpoint/2010/main" val="273704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CDB0DC-A424-B721-456B-28C0250AA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268" y="222636"/>
            <a:ext cx="7878448" cy="6313335"/>
          </a:xfrm>
          <a:prstGeom prst="rect">
            <a:avLst/>
          </a:prstGeom>
        </p:spPr>
      </p:pic>
    </p:spTree>
    <p:extLst>
      <p:ext uri="{BB962C8B-B14F-4D97-AF65-F5344CB8AC3E}">
        <p14:creationId xmlns:p14="http://schemas.microsoft.com/office/powerpoint/2010/main" val="3073809300"/>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881A5-5094-72A1-D9B0-37DDB33EE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280283"/>
            <a:ext cx="10225377" cy="6297433"/>
          </a:xfrm>
          <a:prstGeom prst="rect">
            <a:avLst/>
          </a:prstGeom>
        </p:spPr>
      </p:pic>
    </p:spTree>
    <p:extLst>
      <p:ext uri="{BB962C8B-B14F-4D97-AF65-F5344CB8AC3E}">
        <p14:creationId xmlns:p14="http://schemas.microsoft.com/office/powerpoint/2010/main" val="4266923907"/>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D86AA-59DD-9D9F-08E2-97ED10D53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310" y="294198"/>
            <a:ext cx="9128098" cy="6202018"/>
          </a:xfrm>
          <a:prstGeom prst="rect">
            <a:avLst/>
          </a:prstGeom>
        </p:spPr>
      </p:pic>
    </p:spTree>
    <p:extLst>
      <p:ext uri="{BB962C8B-B14F-4D97-AF65-F5344CB8AC3E}">
        <p14:creationId xmlns:p14="http://schemas.microsoft.com/office/powerpoint/2010/main" val="324306426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CE0E09-1EC6-371B-C2B2-2468DA4DD194}"/>
              </a:ext>
            </a:extLst>
          </p:cNvPr>
          <p:cNvSpPr txBox="1"/>
          <p:nvPr/>
        </p:nvSpPr>
        <p:spPr>
          <a:xfrm>
            <a:off x="1478942" y="954157"/>
            <a:ext cx="9056536" cy="1015663"/>
          </a:xfrm>
          <a:prstGeom prst="rect">
            <a:avLst/>
          </a:prstGeom>
          <a:noFill/>
        </p:spPr>
        <p:txBody>
          <a:bodyPr wrap="square" rtlCol="0">
            <a:spAutoFit/>
          </a:bodyPr>
          <a:lstStyle/>
          <a:p>
            <a:pPr algn="ctr"/>
            <a:r>
              <a:rPr lang="en-IN" sz="6000" b="1" dirty="0">
                <a:solidFill>
                  <a:schemeClr val="bg1">
                    <a:lumMod val="50000"/>
                  </a:schemeClr>
                </a:solidFill>
                <a:latin typeface="Algerian" panose="04020705040A02060702" pitchFamily="82" charset="0"/>
              </a:rPr>
              <a:t>LAPTOP STORE</a:t>
            </a:r>
          </a:p>
        </p:txBody>
      </p:sp>
      <p:sp>
        <p:nvSpPr>
          <p:cNvPr id="11" name="TextBox 10">
            <a:extLst>
              <a:ext uri="{FF2B5EF4-FFF2-40B4-BE49-F238E27FC236}">
                <a16:creationId xmlns:a16="http://schemas.microsoft.com/office/drawing/2014/main" id="{1AD961D5-A7C3-CFCD-B884-ABAFC6A551F5}"/>
              </a:ext>
            </a:extLst>
          </p:cNvPr>
          <p:cNvSpPr txBox="1"/>
          <p:nvPr/>
        </p:nvSpPr>
        <p:spPr>
          <a:xfrm>
            <a:off x="1478942" y="3061252"/>
            <a:ext cx="8444285" cy="2954655"/>
          </a:xfrm>
          <a:prstGeom prst="rect">
            <a:avLst/>
          </a:prstGeom>
          <a:noFill/>
        </p:spPr>
        <p:txBody>
          <a:bodyPr wrap="square" rtlCol="0">
            <a:spAutoFit/>
          </a:bodyPr>
          <a:lstStyle/>
          <a:p>
            <a:r>
              <a:rPr lang="en-US" sz="2400" b="1" dirty="0">
                <a:solidFill>
                  <a:schemeClr val="tx1">
                    <a:lumMod val="50000"/>
                    <a:lumOff val="50000"/>
                  </a:schemeClr>
                </a:solidFill>
              </a:rPr>
              <a:t>PREPARED BY : ABHIJIT .B. WADKAR</a:t>
            </a:r>
          </a:p>
          <a:p>
            <a:r>
              <a:rPr lang="en-US" sz="2400" b="1" dirty="0">
                <a:solidFill>
                  <a:schemeClr val="tx1">
                    <a:lumMod val="50000"/>
                    <a:lumOff val="50000"/>
                  </a:schemeClr>
                </a:solidFill>
              </a:rPr>
              <a:t>ROALL NO : 22BCA003</a:t>
            </a:r>
          </a:p>
          <a:p>
            <a:r>
              <a:rPr lang="en-US" sz="2400" b="1" dirty="0">
                <a:solidFill>
                  <a:schemeClr val="tx1">
                    <a:lumMod val="50000"/>
                    <a:lumOff val="50000"/>
                  </a:schemeClr>
                </a:solidFill>
              </a:rPr>
              <a:t>EXAM NO :</a:t>
            </a:r>
          </a:p>
          <a:p>
            <a:r>
              <a:rPr lang="en-US" sz="2400" b="1" dirty="0">
                <a:solidFill>
                  <a:schemeClr val="tx1">
                    <a:lumMod val="50000"/>
                    <a:lumOff val="50000"/>
                  </a:schemeClr>
                </a:solidFill>
              </a:rPr>
              <a:t>GUIDED BY : SAMIR PATEL</a:t>
            </a:r>
          </a:p>
          <a:p>
            <a:pPr algn="l"/>
            <a:r>
              <a:rPr lang="en-US" sz="2400" b="1" dirty="0">
                <a:solidFill>
                  <a:schemeClr val="tx1">
                    <a:lumMod val="50000"/>
                    <a:lumOff val="50000"/>
                  </a:schemeClr>
                </a:solidFill>
              </a:rPr>
              <a:t>SUBMITTED AS : Partial fulfil of BCA degree 2024-2025</a:t>
            </a:r>
          </a:p>
          <a:p>
            <a:pPr algn="l"/>
            <a:r>
              <a:rPr lang="en-US" sz="2400" b="1" dirty="0">
                <a:solidFill>
                  <a:schemeClr val="tx1">
                    <a:lumMod val="50000"/>
                    <a:lumOff val="50000"/>
                  </a:schemeClr>
                </a:solidFill>
                <a:cs typeface="Aharoni" pitchFamily="2" charset="-79"/>
              </a:rPr>
              <a:t>Submitted to: Shri D.N.I.C.A Anand.</a:t>
            </a:r>
          </a:p>
          <a:p>
            <a:pPr algn="l"/>
            <a:r>
              <a:rPr lang="en-US" sz="2400" b="1" dirty="0">
                <a:solidFill>
                  <a:schemeClr val="tx1">
                    <a:lumMod val="50000"/>
                    <a:lumOff val="50000"/>
                  </a:schemeClr>
                </a:solidFill>
                <a:cs typeface="Aharoni" pitchFamily="2" charset="-79"/>
              </a:rPr>
              <a:t>Sardar Patel University v. v. Nagar</a:t>
            </a:r>
            <a:r>
              <a:rPr lang="en-US" sz="2000" b="1" dirty="0">
                <a:solidFill>
                  <a:schemeClr val="tx1">
                    <a:lumMod val="50000"/>
                    <a:lumOff val="50000"/>
                  </a:schemeClr>
                </a:solidFill>
                <a:cs typeface="Aharoni" pitchFamily="2" charset="-79"/>
              </a:rPr>
              <a:t>.</a:t>
            </a:r>
          </a:p>
          <a:p>
            <a:endParaRPr lang="en-IN" dirty="0"/>
          </a:p>
        </p:txBody>
      </p:sp>
    </p:spTree>
    <p:extLst>
      <p:ext uri="{BB962C8B-B14F-4D97-AF65-F5344CB8AC3E}">
        <p14:creationId xmlns:p14="http://schemas.microsoft.com/office/powerpoint/2010/main" val="3697541353"/>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91842-23D6-E465-B91E-E743D76F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991" y="230589"/>
            <a:ext cx="6424017" cy="6265628"/>
          </a:xfrm>
          <a:prstGeom prst="rect">
            <a:avLst/>
          </a:prstGeom>
        </p:spPr>
      </p:pic>
    </p:spTree>
    <p:extLst>
      <p:ext uri="{BB962C8B-B14F-4D97-AF65-F5344CB8AC3E}">
        <p14:creationId xmlns:p14="http://schemas.microsoft.com/office/powerpoint/2010/main" val="47575880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9F225-1AA8-6ED7-E8BF-4693479B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51" y="246490"/>
            <a:ext cx="6890298" cy="6376947"/>
          </a:xfrm>
          <a:prstGeom prst="rect">
            <a:avLst/>
          </a:prstGeom>
        </p:spPr>
      </p:pic>
    </p:spTree>
    <p:extLst>
      <p:ext uri="{BB962C8B-B14F-4D97-AF65-F5344CB8AC3E}">
        <p14:creationId xmlns:p14="http://schemas.microsoft.com/office/powerpoint/2010/main" val="3248671227"/>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5507C-1C12-C190-07FF-E55B9C1A0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625" y="222637"/>
            <a:ext cx="9692640" cy="6281530"/>
          </a:xfrm>
          <a:prstGeom prst="rect">
            <a:avLst/>
          </a:prstGeom>
        </p:spPr>
      </p:pic>
    </p:spTree>
    <p:extLst>
      <p:ext uri="{BB962C8B-B14F-4D97-AF65-F5344CB8AC3E}">
        <p14:creationId xmlns:p14="http://schemas.microsoft.com/office/powerpoint/2010/main" val="75542760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B9E1-81FB-7772-366C-C87EBE45A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622" y="174929"/>
            <a:ext cx="7084319" cy="6178164"/>
          </a:xfrm>
          <a:prstGeom prst="rect">
            <a:avLst/>
          </a:prstGeom>
        </p:spPr>
      </p:pic>
    </p:spTree>
    <p:extLst>
      <p:ext uri="{BB962C8B-B14F-4D97-AF65-F5344CB8AC3E}">
        <p14:creationId xmlns:p14="http://schemas.microsoft.com/office/powerpoint/2010/main" val="1643100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87873-2C4B-3413-7FB9-656ADA91BF2C}"/>
              </a:ext>
            </a:extLst>
          </p:cNvPr>
          <p:cNvSpPr txBox="1"/>
          <p:nvPr/>
        </p:nvSpPr>
        <p:spPr>
          <a:xfrm>
            <a:off x="1351721" y="1550505"/>
            <a:ext cx="9056536"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Limitation</a:t>
            </a:r>
          </a:p>
        </p:txBody>
      </p:sp>
      <p:sp>
        <p:nvSpPr>
          <p:cNvPr id="3" name="TextBox 2">
            <a:extLst>
              <a:ext uri="{FF2B5EF4-FFF2-40B4-BE49-F238E27FC236}">
                <a16:creationId xmlns:a16="http://schemas.microsoft.com/office/drawing/2014/main" id="{CFDCF940-CAF7-DE97-B0AE-4385F5FD6D84}"/>
              </a:ext>
            </a:extLst>
          </p:cNvPr>
          <p:cNvSpPr txBox="1"/>
          <p:nvPr/>
        </p:nvSpPr>
        <p:spPr>
          <a:xfrm>
            <a:off x="1375575" y="2686528"/>
            <a:ext cx="9008828" cy="1569660"/>
          </a:xfrm>
          <a:prstGeom prst="rect">
            <a:avLst/>
          </a:prstGeom>
          <a:noFill/>
        </p:spPr>
        <p:txBody>
          <a:bodyPr wrap="square" rtlCol="0">
            <a:spAutoFit/>
          </a:bodyPr>
          <a:lstStyle/>
          <a:p>
            <a:pPr lvl="0"/>
            <a:r>
              <a:rPr lang="en-IN" sz="2400" b="1" dirty="0">
                <a:solidFill>
                  <a:schemeClr val="bg1">
                    <a:lumMod val="50000"/>
                  </a:schemeClr>
                </a:solidFill>
                <a:effectLst/>
              </a:rPr>
              <a:t>User must have computer knowledge.</a:t>
            </a:r>
            <a:endParaRPr lang="en-US" sz="2400" b="1" dirty="0">
              <a:solidFill>
                <a:schemeClr val="bg1">
                  <a:lumMod val="50000"/>
                </a:schemeClr>
              </a:solidFill>
              <a:effectLst/>
            </a:endParaRPr>
          </a:p>
          <a:p>
            <a:pPr lvl="0"/>
            <a:r>
              <a:rPr lang="en-IN" sz="2400" b="1" dirty="0">
                <a:solidFill>
                  <a:schemeClr val="bg1">
                    <a:lumMod val="50000"/>
                  </a:schemeClr>
                </a:solidFill>
                <a:effectLst/>
              </a:rPr>
              <a:t>It is a dot net application hence it requires a windows computer.</a:t>
            </a:r>
            <a:endParaRPr lang="en-US" sz="2400" b="1" dirty="0">
              <a:solidFill>
                <a:schemeClr val="bg1">
                  <a:lumMod val="50000"/>
                </a:schemeClr>
              </a:solidFill>
              <a:effectLst/>
            </a:endParaRPr>
          </a:p>
          <a:p>
            <a:pPr lvl="0"/>
            <a:r>
              <a:rPr lang="en-IN" sz="2400" b="1" dirty="0">
                <a:solidFill>
                  <a:schemeClr val="bg1">
                    <a:lumMod val="50000"/>
                  </a:schemeClr>
                </a:solidFill>
                <a:effectLst/>
              </a:rPr>
              <a:t>User has to deal with large amount of data.</a:t>
            </a:r>
            <a:endParaRPr lang="en-US" sz="2400" b="1" dirty="0">
              <a:solidFill>
                <a:schemeClr val="bg1">
                  <a:lumMod val="50000"/>
                </a:schemeClr>
              </a:solidFill>
              <a:effectLst/>
            </a:endParaRPr>
          </a:p>
          <a:p>
            <a:pPr lvl="0"/>
            <a:r>
              <a:rPr lang="en-IN" sz="2400" b="1" dirty="0">
                <a:solidFill>
                  <a:schemeClr val="bg1">
                    <a:lumMod val="50000"/>
                  </a:schemeClr>
                </a:solidFill>
                <a:effectLst/>
              </a:rPr>
              <a:t>User has to </a:t>
            </a:r>
            <a:r>
              <a:rPr lang="en-IN" sz="2400" b="1" dirty="0">
                <a:solidFill>
                  <a:schemeClr val="bg1">
                    <a:lumMod val="50000"/>
                  </a:schemeClr>
                </a:solidFill>
              </a:rPr>
              <a:t>enter data manually.</a:t>
            </a:r>
          </a:p>
        </p:txBody>
      </p:sp>
    </p:spTree>
    <p:extLst>
      <p:ext uri="{BB962C8B-B14F-4D97-AF65-F5344CB8AC3E}">
        <p14:creationId xmlns:p14="http://schemas.microsoft.com/office/powerpoint/2010/main" val="210636613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60CB3D-853B-1EF7-3499-858E138C78A5}"/>
              </a:ext>
            </a:extLst>
          </p:cNvPr>
          <p:cNvSpPr txBox="1"/>
          <p:nvPr/>
        </p:nvSpPr>
        <p:spPr>
          <a:xfrm>
            <a:off x="1351721" y="1550505"/>
            <a:ext cx="9056536"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Conclusion</a:t>
            </a:r>
          </a:p>
        </p:txBody>
      </p:sp>
      <p:sp>
        <p:nvSpPr>
          <p:cNvPr id="3" name="TextBox 2">
            <a:extLst>
              <a:ext uri="{FF2B5EF4-FFF2-40B4-BE49-F238E27FC236}">
                <a16:creationId xmlns:a16="http://schemas.microsoft.com/office/drawing/2014/main" id="{2815D35A-99F0-DA1E-5808-F9320130CE48}"/>
              </a:ext>
            </a:extLst>
          </p:cNvPr>
          <p:cNvSpPr txBox="1"/>
          <p:nvPr/>
        </p:nvSpPr>
        <p:spPr>
          <a:xfrm>
            <a:off x="1399429" y="2644170"/>
            <a:ext cx="9899374" cy="1200329"/>
          </a:xfrm>
          <a:prstGeom prst="rect">
            <a:avLst/>
          </a:prstGeom>
          <a:noFill/>
        </p:spPr>
        <p:txBody>
          <a:bodyPr wrap="square" rtlCol="0">
            <a:spAutoFit/>
          </a:bodyPr>
          <a:lstStyle/>
          <a:p>
            <a:r>
              <a:rPr lang="en-IN" sz="2400" b="1" dirty="0">
                <a:solidFill>
                  <a:schemeClr val="bg1">
                    <a:lumMod val="50000"/>
                  </a:schemeClr>
                </a:solidFill>
                <a:effectLst/>
              </a:rPr>
              <a:t>The Project developed is The Management System for the Rice Technology. </a:t>
            </a:r>
          </a:p>
          <a:p>
            <a:r>
              <a:rPr lang="en-IN" sz="2400" b="1" dirty="0">
                <a:solidFill>
                  <a:schemeClr val="bg1">
                    <a:lumMod val="50000"/>
                  </a:schemeClr>
                </a:solidFill>
                <a:effectLst/>
              </a:rPr>
              <a:t>The data of the organisation are kept in a structure manner. </a:t>
            </a:r>
          </a:p>
          <a:p>
            <a:r>
              <a:rPr lang="en-IN" sz="2400" b="1" dirty="0">
                <a:solidFill>
                  <a:schemeClr val="bg1">
                    <a:lumMod val="50000"/>
                  </a:schemeClr>
                </a:solidFill>
                <a:effectLst/>
              </a:rPr>
              <a:t>The retrieval, addition and the deletion of the data is much easier.</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237828339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BA7F0-26E0-90C5-F868-17F90A639027}"/>
              </a:ext>
            </a:extLst>
          </p:cNvPr>
          <p:cNvSpPr txBox="1"/>
          <p:nvPr/>
        </p:nvSpPr>
        <p:spPr>
          <a:xfrm>
            <a:off x="3570135" y="667910"/>
            <a:ext cx="5010529"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references</a:t>
            </a:r>
          </a:p>
        </p:txBody>
      </p:sp>
      <p:sp>
        <p:nvSpPr>
          <p:cNvPr id="3" name="TextBox 2">
            <a:extLst>
              <a:ext uri="{FF2B5EF4-FFF2-40B4-BE49-F238E27FC236}">
                <a16:creationId xmlns:a16="http://schemas.microsoft.com/office/drawing/2014/main" id="{F0B9F880-2097-ABE7-636D-68EF15E421A9}"/>
              </a:ext>
            </a:extLst>
          </p:cNvPr>
          <p:cNvSpPr txBox="1"/>
          <p:nvPr/>
        </p:nvSpPr>
        <p:spPr>
          <a:xfrm>
            <a:off x="3747339" y="2936876"/>
            <a:ext cx="4506490" cy="338554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IN" sz="2800" dirty="0">
                <a:hlinkClick r:id="rId2"/>
              </a:rPr>
              <a:t>www.google.com</a:t>
            </a:r>
            <a:endParaRPr lang="en-IN" sz="2800" dirty="0"/>
          </a:p>
          <a:p>
            <a:pPr marL="285750" indent="-285750">
              <a:buFont typeface="Wingdings" panose="05000000000000000000" pitchFamily="2" charset="2"/>
              <a:buChar char="v"/>
            </a:pPr>
            <a:r>
              <a:rPr lang="en-IN" sz="2800" dirty="0">
                <a:hlinkClick r:id="rId3"/>
              </a:rPr>
              <a:t>www.slideshare.net</a:t>
            </a:r>
            <a:endParaRPr lang="en-IN" sz="2800" dirty="0"/>
          </a:p>
          <a:p>
            <a:pPr marL="285750" indent="-285750">
              <a:buFont typeface="Wingdings" panose="05000000000000000000" pitchFamily="2" charset="2"/>
              <a:buChar char="v"/>
            </a:pPr>
            <a:r>
              <a:rPr lang="en-IN" sz="2800" dirty="0">
                <a:hlinkClick r:id="rId4"/>
              </a:rPr>
              <a:t>www.freestudentproject.com</a:t>
            </a:r>
            <a:endParaRPr lang="en-IN" sz="2800" dirty="0"/>
          </a:p>
          <a:p>
            <a:pPr marL="285750" indent="-285750">
              <a:buFont typeface="Wingdings" panose="05000000000000000000" pitchFamily="2" charset="2"/>
              <a:buChar char="v"/>
            </a:pPr>
            <a:r>
              <a:rPr lang="en-IN" sz="2800" dirty="0">
                <a:hlinkClick r:id="rId5"/>
              </a:rPr>
              <a:t>www.w3school.com</a:t>
            </a:r>
            <a:endParaRPr lang="en-IN" sz="2800" dirty="0"/>
          </a:p>
          <a:p>
            <a:pPr marL="285750" indent="-285750">
              <a:buFont typeface="Wingdings" panose="05000000000000000000" pitchFamily="2" charset="2"/>
              <a:buChar char="v"/>
            </a:pPr>
            <a:r>
              <a:rPr lang="en-IN" sz="2800" dirty="0">
                <a:hlinkClick r:id="rId6"/>
              </a:rPr>
              <a:t>www.youtube.com</a:t>
            </a:r>
            <a:endParaRPr lang="en-IN" sz="2800" dirty="0"/>
          </a:p>
          <a:p>
            <a:pPr marL="285750" indent="-285750">
              <a:buFont typeface="Wingdings" panose="05000000000000000000" pitchFamily="2" charset="2"/>
              <a:buChar char="v"/>
            </a:pPr>
            <a:r>
              <a:rPr lang="en-IN" sz="2800" dirty="0">
                <a:hlinkClick r:id="rId7"/>
              </a:rPr>
              <a:t>www.diagrams.net</a:t>
            </a:r>
            <a:endParaRPr lang="en-IN" sz="2800" dirty="0"/>
          </a:p>
          <a:p>
            <a:pPr marL="285750" indent="-285750">
              <a:buFont typeface="Wingdings" panose="05000000000000000000" pitchFamily="2" charset="2"/>
              <a:buChar char="v"/>
            </a:pPr>
            <a:endParaRPr lang="en-IN" sz="2800" dirty="0"/>
          </a:p>
          <a:p>
            <a:endParaRPr lang="en-IN" dirty="0"/>
          </a:p>
        </p:txBody>
      </p:sp>
    </p:spTree>
    <p:extLst>
      <p:ext uri="{BB962C8B-B14F-4D97-AF65-F5344CB8AC3E}">
        <p14:creationId xmlns:p14="http://schemas.microsoft.com/office/powerpoint/2010/main" val="327719568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D8CC6-7F81-9C63-5790-EB1FD5ED433A}"/>
              </a:ext>
            </a:extLst>
          </p:cNvPr>
          <p:cNvSpPr txBox="1"/>
          <p:nvPr/>
        </p:nvSpPr>
        <p:spPr>
          <a:xfrm>
            <a:off x="1431235" y="1812897"/>
            <a:ext cx="4285753" cy="1107996"/>
          </a:xfrm>
          <a:prstGeom prst="rect">
            <a:avLst/>
          </a:prstGeom>
          <a:noFill/>
        </p:spPr>
        <p:txBody>
          <a:bodyPr wrap="square" rtlCol="0">
            <a:spAutoFit/>
          </a:bodyPr>
          <a:lstStyle/>
          <a:p>
            <a:r>
              <a:rPr lang="en-IN" sz="6600" b="1" dirty="0">
                <a:solidFill>
                  <a:schemeClr val="bg1">
                    <a:lumMod val="50000"/>
                  </a:schemeClr>
                </a:solidFill>
                <a:latin typeface="Algerian" panose="04020705040A02060702" pitchFamily="82" charset="0"/>
              </a:rPr>
              <a:t>TOOLS</a:t>
            </a:r>
            <a:endParaRPr lang="en-IN" b="1" dirty="0">
              <a:solidFill>
                <a:schemeClr val="bg1">
                  <a:lumMod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9C6A0D87-19A8-8897-9DAB-7EFD70C3EA58}"/>
              </a:ext>
            </a:extLst>
          </p:cNvPr>
          <p:cNvSpPr txBox="1"/>
          <p:nvPr/>
        </p:nvSpPr>
        <p:spPr>
          <a:xfrm>
            <a:off x="1518698" y="2920893"/>
            <a:ext cx="7577593" cy="2185214"/>
          </a:xfrm>
          <a:prstGeom prst="rect">
            <a:avLst/>
          </a:prstGeom>
          <a:noFill/>
        </p:spPr>
        <p:txBody>
          <a:bodyPr wrap="square" rtlCol="0">
            <a:spAutoFit/>
          </a:bodyPr>
          <a:lstStyle/>
          <a:p>
            <a:r>
              <a:rPr lang="en-IN" sz="2800" b="1" dirty="0">
                <a:solidFill>
                  <a:schemeClr val="tx1">
                    <a:lumMod val="50000"/>
                    <a:lumOff val="50000"/>
                  </a:schemeClr>
                </a:solidFill>
              </a:rPr>
              <a:t>Front end – VISUAL STUDIO</a:t>
            </a:r>
          </a:p>
          <a:p>
            <a:r>
              <a:rPr lang="en-IN" sz="2800" b="1" dirty="0">
                <a:solidFill>
                  <a:schemeClr val="tx1">
                    <a:lumMod val="50000"/>
                    <a:lumOff val="50000"/>
                  </a:schemeClr>
                </a:solidFill>
              </a:rPr>
              <a:t>Back end – MYSQL</a:t>
            </a:r>
          </a:p>
          <a:p>
            <a:r>
              <a:rPr lang="en-IN" sz="2800" b="1" dirty="0">
                <a:solidFill>
                  <a:schemeClr val="tx1">
                    <a:lumMod val="50000"/>
                    <a:lumOff val="50000"/>
                  </a:schemeClr>
                </a:solidFill>
              </a:rPr>
              <a:t>OS  - WINDOWS 10</a:t>
            </a:r>
          </a:p>
          <a:p>
            <a:r>
              <a:rPr lang="en-IN" sz="2800" b="1" dirty="0">
                <a:solidFill>
                  <a:schemeClr val="tx1">
                    <a:lumMod val="50000"/>
                    <a:lumOff val="50000"/>
                  </a:schemeClr>
                </a:solidFill>
              </a:rPr>
              <a:t>DOCUMENTATION – MICROSOFT OFFICE</a:t>
            </a:r>
          </a:p>
          <a:p>
            <a:endParaRPr lang="en-IN" sz="2400" b="1" dirty="0">
              <a:solidFill>
                <a:schemeClr val="tx1">
                  <a:lumMod val="50000"/>
                  <a:lumOff val="50000"/>
                </a:schemeClr>
              </a:solidFill>
            </a:endParaRPr>
          </a:p>
        </p:txBody>
      </p:sp>
    </p:spTree>
    <p:extLst>
      <p:ext uri="{BB962C8B-B14F-4D97-AF65-F5344CB8AC3E}">
        <p14:creationId xmlns:p14="http://schemas.microsoft.com/office/powerpoint/2010/main" val="336437151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1D747-C619-83D8-6AA0-8EF0F690CEE8}"/>
              </a:ext>
            </a:extLst>
          </p:cNvPr>
          <p:cNvSpPr txBox="1"/>
          <p:nvPr/>
        </p:nvSpPr>
        <p:spPr>
          <a:xfrm>
            <a:off x="1190604" y="898497"/>
            <a:ext cx="9088341" cy="769441"/>
          </a:xfrm>
          <a:prstGeom prst="rect">
            <a:avLst/>
          </a:prstGeom>
          <a:noFill/>
        </p:spPr>
        <p:txBody>
          <a:bodyPr wrap="square" rtlCol="0">
            <a:spAutoFit/>
          </a:bodyPr>
          <a:lstStyle/>
          <a:p>
            <a:pPr algn="ctr"/>
            <a:r>
              <a:rPr lang="en-IN" sz="4400" b="1" dirty="0">
                <a:solidFill>
                  <a:schemeClr val="bg1">
                    <a:lumMod val="50000"/>
                  </a:schemeClr>
                </a:solidFill>
                <a:latin typeface="Algerian" panose="04020705040A02060702" pitchFamily="82" charset="0"/>
              </a:rPr>
              <a:t>System configuration</a:t>
            </a:r>
          </a:p>
        </p:txBody>
      </p:sp>
      <p:pic>
        <p:nvPicPr>
          <p:cNvPr id="3" name="table">
            <a:extLst>
              <a:ext uri="{FF2B5EF4-FFF2-40B4-BE49-F238E27FC236}">
                <a16:creationId xmlns:a16="http://schemas.microsoft.com/office/drawing/2014/main" id="{6B1A8043-9EA0-7294-C41E-7CB176A94DC5}"/>
              </a:ext>
            </a:extLst>
          </p:cNvPr>
          <p:cNvPicPr>
            <a:picLocks noChangeAspect="1"/>
          </p:cNvPicPr>
          <p:nvPr/>
        </p:nvPicPr>
        <p:blipFill>
          <a:blip r:embed="rId2"/>
          <a:stretch>
            <a:fillRect/>
          </a:stretch>
        </p:blipFill>
        <p:spPr>
          <a:xfrm>
            <a:off x="1190604" y="2412071"/>
            <a:ext cx="9384630" cy="3465094"/>
          </a:xfrm>
          <a:prstGeom prst="rect">
            <a:avLst/>
          </a:prstGeom>
        </p:spPr>
      </p:pic>
    </p:spTree>
    <p:extLst>
      <p:ext uri="{BB962C8B-B14F-4D97-AF65-F5344CB8AC3E}">
        <p14:creationId xmlns:p14="http://schemas.microsoft.com/office/powerpoint/2010/main" val="1428273225"/>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5C9733-C2F9-D986-0146-4899BAA8B23C}"/>
              </a:ext>
            </a:extLst>
          </p:cNvPr>
          <p:cNvSpPr txBox="1"/>
          <p:nvPr/>
        </p:nvSpPr>
        <p:spPr>
          <a:xfrm>
            <a:off x="1256306" y="1383527"/>
            <a:ext cx="7601447" cy="830997"/>
          </a:xfrm>
          <a:prstGeom prst="rect">
            <a:avLst/>
          </a:prstGeom>
          <a:noFill/>
        </p:spPr>
        <p:txBody>
          <a:bodyPr wrap="square" rtlCol="0">
            <a:spAutoFit/>
          </a:bodyPr>
          <a:lstStyle/>
          <a:p>
            <a:r>
              <a:rPr lang="en-IN" sz="4800" b="1" dirty="0">
                <a:solidFill>
                  <a:schemeClr val="tx1">
                    <a:lumMod val="50000"/>
                    <a:lumOff val="50000"/>
                  </a:schemeClr>
                </a:solidFill>
                <a:latin typeface="Algerian" panose="04020705040A02060702" pitchFamily="82" charset="0"/>
              </a:rPr>
              <a:t>SCOPE</a:t>
            </a:r>
            <a:endParaRPr lang="en-IN" sz="4000" b="1" dirty="0">
              <a:solidFill>
                <a:schemeClr val="tx1">
                  <a:lumMod val="50000"/>
                  <a:lumOff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E4640627-8710-A13F-8646-0C14D2B25BE9}"/>
              </a:ext>
            </a:extLst>
          </p:cNvPr>
          <p:cNvSpPr txBox="1"/>
          <p:nvPr/>
        </p:nvSpPr>
        <p:spPr>
          <a:xfrm>
            <a:off x="1256306" y="2393343"/>
            <a:ext cx="8722581" cy="3693319"/>
          </a:xfrm>
          <a:prstGeom prst="rect">
            <a:avLst/>
          </a:prstGeom>
          <a:noFill/>
        </p:spPr>
        <p:txBody>
          <a:bodyPr wrap="square" rtlCol="0">
            <a:spAutoFit/>
          </a:bodyPr>
          <a:lstStyle/>
          <a:p>
            <a:r>
              <a:rPr lang="en-IN" sz="2400" b="1" dirty="0">
                <a:solidFill>
                  <a:schemeClr val="bg1">
                    <a:lumMod val="50000"/>
                  </a:schemeClr>
                </a:solidFill>
                <a:effectLst/>
              </a:rPr>
              <a:t>This system also helps to store information about their previous sales as secure form and create new sales information. This is the powerful automated system, which will help the management to get various kinds of reports. The system is very fast and user friendly. The scope of the proposed system is bright. This system will prove the best solution for the problems of current system. We have used MYSQL has our back-end tool and visual studio as front-end tool. VS is very powerful for programming purpose and it is easy to use.</a:t>
            </a:r>
            <a:endParaRPr lang="en-US" sz="2400" b="1" dirty="0">
              <a:solidFill>
                <a:schemeClr val="bg1">
                  <a:lumMod val="50000"/>
                </a:schemeClr>
              </a:solidFill>
              <a:effectLst/>
            </a:endParaRPr>
          </a:p>
          <a:p>
            <a:endParaRPr lang="en-IN" dirty="0"/>
          </a:p>
        </p:txBody>
      </p:sp>
    </p:spTree>
    <p:extLst>
      <p:ext uri="{BB962C8B-B14F-4D97-AF65-F5344CB8AC3E}">
        <p14:creationId xmlns:p14="http://schemas.microsoft.com/office/powerpoint/2010/main" val="656057099"/>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4577D-0338-C2CF-03E8-2F49C69FBFA2}"/>
              </a:ext>
            </a:extLst>
          </p:cNvPr>
          <p:cNvSpPr txBox="1"/>
          <p:nvPr/>
        </p:nvSpPr>
        <p:spPr>
          <a:xfrm>
            <a:off x="1375576" y="1566407"/>
            <a:ext cx="9247367" cy="769441"/>
          </a:xfrm>
          <a:prstGeom prst="rect">
            <a:avLst/>
          </a:prstGeom>
          <a:noFill/>
        </p:spPr>
        <p:txBody>
          <a:bodyPr wrap="square" rtlCol="0">
            <a:spAutoFit/>
          </a:bodyPr>
          <a:lstStyle/>
          <a:p>
            <a:r>
              <a:rPr lang="en-IN" sz="4400" b="1" dirty="0">
                <a:solidFill>
                  <a:schemeClr val="tx1">
                    <a:lumMod val="50000"/>
                    <a:lumOff val="50000"/>
                  </a:schemeClr>
                </a:solidFill>
                <a:latin typeface="Algerian" panose="04020705040A02060702" pitchFamily="82" charset="0"/>
              </a:rPr>
              <a:t>EXISTING SYSTEM</a:t>
            </a:r>
          </a:p>
        </p:txBody>
      </p:sp>
      <p:sp>
        <p:nvSpPr>
          <p:cNvPr id="3" name="TextBox 2">
            <a:extLst>
              <a:ext uri="{FF2B5EF4-FFF2-40B4-BE49-F238E27FC236}">
                <a16:creationId xmlns:a16="http://schemas.microsoft.com/office/drawing/2014/main" id="{F2B52593-DF65-A1A7-2D18-698015CA2164}"/>
              </a:ext>
            </a:extLst>
          </p:cNvPr>
          <p:cNvSpPr txBox="1"/>
          <p:nvPr/>
        </p:nvSpPr>
        <p:spPr>
          <a:xfrm>
            <a:off x="1375576" y="2846568"/>
            <a:ext cx="7967207" cy="2677656"/>
          </a:xfrm>
          <a:prstGeom prst="rect">
            <a:avLst/>
          </a:prstGeom>
          <a:noFill/>
        </p:spPr>
        <p:txBody>
          <a:bodyPr wrap="square" rtlCol="0">
            <a:spAutoFit/>
          </a:bodyPr>
          <a:lstStyle/>
          <a:p>
            <a:pPr marL="457200" lvl="0" indent="-457200">
              <a:buFont typeface="Arial" panose="020B0604020202020204" pitchFamily="34" charset="0"/>
              <a:buChar char="•"/>
            </a:pPr>
            <a:r>
              <a:rPr lang="en-IN" sz="2400" b="1" dirty="0">
                <a:solidFill>
                  <a:schemeClr val="bg1">
                    <a:lumMod val="50000"/>
                  </a:schemeClr>
                </a:solidFill>
                <a:effectLst/>
              </a:rPr>
              <a:t>The existing system is manual.</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All the fine reports are given manually.</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The manual system is very slow and time consuming. The existing system contains large number of errors due to manual system. So, we decided to make a computerized system, which is less time consuming and error prone.</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3741654684"/>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B05F35-2008-C99E-6031-C4CECAF88296}"/>
              </a:ext>
            </a:extLst>
          </p:cNvPr>
          <p:cNvSpPr txBox="1"/>
          <p:nvPr/>
        </p:nvSpPr>
        <p:spPr>
          <a:xfrm>
            <a:off x="1375575" y="1463040"/>
            <a:ext cx="8547652" cy="769441"/>
          </a:xfrm>
          <a:prstGeom prst="rect">
            <a:avLst/>
          </a:prstGeom>
          <a:noFill/>
        </p:spPr>
        <p:txBody>
          <a:bodyPr wrap="square" rtlCol="0">
            <a:spAutoFit/>
          </a:bodyPr>
          <a:lstStyle/>
          <a:p>
            <a:r>
              <a:rPr lang="en-IN" sz="4400" b="1" dirty="0">
                <a:solidFill>
                  <a:schemeClr val="tx1">
                    <a:lumMod val="50000"/>
                    <a:lumOff val="50000"/>
                  </a:schemeClr>
                </a:solidFill>
                <a:latin typeface="Algerian" panose="04020705040A02060702" pitchFamily="82" charset="0"/>
              </a:rPr>
              <a:t>NEED OF PROPOSE SYSTEM</a:t>
            </a:r>
          </a:p>
        </p:txBody>
      </p:sp>
      <p:sp>
        <p:nvSpPr>
          <p:cNvPr id="3" name="TextBox 2">
            <a:extLst>
              <a:ext uri="{FF2B5EF4-FFF2-40B4-BE49-F238E27FC236}">
                <a16:creationId xmlns:a16="http://schemas.microsoft.com/office/drawing/2014/main" id="{C67617AD-49FD-862C-B75D-BA3FBA61B6AE}"/>
              </a:ext>
            </a:extLst>
          </p:cNvPr>
          <p:cNvSpPr txBox="1"/>
          <p:nvPr/>
        </p:nvSpPr>
        <p:spPr>
          <a:xfrm>
            <a:off x="1375575" y="2686528"/>
            <a:ext cx="9008828" cy="1938992"/>
          </a:xfrm>
          <a:prstGeom prst="rect">
            <a:avLst/>
          </a:prstGeom>
          <a:noFill/>
        </p:spPr>
        <p:txBody>
          <a:bodyPr wrap="square" rtlCol="0">
            <a:spAutoFit/>
          </a:bodyPr>
          <a:lstStyle/>
          <a:p>
            <a:pPr marL="457200" indent="-457200">
              <a:buFont typeface="Arial" panose="020B0604020202020204" pitchFamily="34" charset="0"/>
              <a:buChar char="•"/>
            </a:pPr>
            <a:r>
              <a:rPr lang="en-IN" sz="2400" b="1" dirty="0">
                <a:solidFill>
                  <a:schemeClr val="bg1">
                    <a:lumMod val="50000"/>
                  </a:schemeClr>
                </a:solidFill>
                <a:effectLst/>
              </a:rPr>
              <a:t>Main reasons for the computerization of LAPTOP STORE</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Provide services in a better, understandable and cost-effective manner to the user.</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To enhance user satisfaction.</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Records were stored inefficiently.</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246529766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55090" y="564542"/>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Context level</a:t>
            </a:r>
          </a:p>
        </p:txBody>
      </p:sp>
      <p:sp>
        <p:nvSpPr>
          <p:cNvPr id="3" name="Oval 2">
            <a:extLst>
              <a:ext uri="{FF2B5EF4-FFF2-40B4-BE49-F238E27FC236}">
                <a16:creationId xmlns:a16="http://schemas.microsoft.com/office/drawing/2014/main" id="{C90B114E-668A-5B4E-9077-2482B89C7009}"/>
              </a:ext>
            </a:extLst>
          </p:cNvPr>
          <p:cNvSpPr/>
          <p:nvPr/>
        </p:nvSpPr>
        <p:spPr>
          <a:xfrm>
            <a:off x="4530256" y="2739225"/>
            <a:ext cx="2421172" cy="19361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LAPTOP STORE SYSTEM</a:t>
            </a:r>
          </a:p>
        </p:txBody>
      </p:sp>
      <p:sp>
        <p:nvSpPr>
          <p:cNvPr id="4" name="Rectangle 3">
            <a:extLst>
              <a:ext uri="{FF2B5EF4-FFF2-40B4-BE49-F238E27FC236}">
                <a16:creationId xmlns:a16="http://schemas.microsoft.com/office/drawing/2014/main" id="{167C1F2B-5CC8-3F6B-B340-910A3F3EA607}"/>
              </a:ext>
            </a:extLst>
          </p:cNvPr>
          <p:cNvSpPr/>
          <p:nvPr/>
        </p:nvSpPr>
        <p:spPr>
          <a:xfrm>
            <a:off x="826935" y="342900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6" name="Rectangle 5">
            <a:extLst>
              <a:ext uri="{FF2B5EF4-FFF2-40B4-BE49-F238E27FC236}">
                <a16:creationId xmlns:a16="http://schemas.microsoft.com/office/drawing/2014/main" id="{5FBF1C33-D09F-A3E6-EDE7-7C8659FED42D}"/>
              </a:ext>
            </a:extLst>
          </p:cNvPr>
          <p:cNvSpPr/>
          <p:nvPr/>
        </p:nvSpPr>
        <p:spPr>
          <a:xfrm>
            <a:off x="8889558" y="342900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28" name="Rectangle 27">
            <a:extLst>
              <a:ext uri="{FF2B5EF4-FFF2-40B4-BE49-F238E27FC236}">
                <a16:creationId xmlns:a16="http://schemas.microsoft.com/office/drawing/2014/main" id="{96DDB990-BE05-3BF5-AC40-ED2C0AC5E152}"/>
              </a:ext>
            </a:extLst>
          </p:cNvPr>
          <p:cNvSpPr/>
          <p:nvPr/>
        </p:nvSpPr>
        <p:spPr>
          <a:xfrm>
            <a:off x="4762832" y="5826381"/>
            <a:ext cx="1956020" cy="723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WARE HOUSE</a:t>
            </a:r>
          </a:p>
        </p:txBody>
      </p:sp>
      <p:cxnSp>
        <p:nvCxnSpPr>
          <p:cNvPr id="30" name="Straight Arrow Connector 29">
            <a:extLst>
              <a:ext uri="{FF2B5EF4-FFF2-40B4-BE49-F238E27FC236}">
                <a16:creationId xmlns:a16="http://schemas.microsoft.com/office/drawing/2014/main" id="{AA3D927B-174E-78C6-11B6-6E18E9A569A5}"/>
              </a:ext>
            </a:extLst>
          </p:cNvPr>
          <p:cNvCxnSpPr>
            <a:stCxn id="3" idx="4"/>
            <a:endCxn id="28" idx="0"/>
          </p:cNvCxnSpPr>
          <p:nvPr/>
        </p:nvCxnSpPr>
        <p:spPr>
          <a:xfrm>
            <a:off x="5740842" y="4675367"/>
            <a:ext cx="0" cy="115101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1" name="TextBox 50">
            <a:extLst>
              <a:ext uri="{FF2B5EF4-FFF2-40B4-BE49-F238E27FC236}">
                <a16:creationId xmlns:a16="http://schemas.microsoft.com/office/drawing/2014/main" id="{DF2D025C-908F-CC5C-5A74-7530988DD78D}"/>
              </a:ext>
            </a:extLst>
          </p:cNvPr>
          <p:cNvSpPr txBox="1"/>
          <p:nvPr/>
        </p:nvSpPr>
        <p:spPr>
          <a:xfrm>
            <a:off x="2671637" y="2934883"/>
            <a:ext cx="2256183" cy="646331"/>
          </a:xfrm>
          <a:prstGeom prst="rect">
            <a:avLst/>
          </a:prstGeom>
          <a:noFill/>
        </p:spPr>
        <p:txBody>
          <a:bodyPr wrap="square" rtlCol="0">
            <a:spAutoFit/>
          </a:bodyPr>
          <a:lstStyle/>
          <a:p>
            <a:r>
              <a:rPr lang="en-IN" dirty="0"/>
              <a:t>Product, Make Purchase</a:t>
            </a:r>
          </a:p>
        </p:txBody>
      </p:sp>
      <p:sp>
        <p:nvSpPr>
          <p:cNvPr id="60" name="TextBox 59">
            <a:extLst>
              <a:ext uri="{FF2B5EF4-FFF2-40B4-BE49-F238E27FC236}">
                <a16:creationId xmlns:a16="http://schemas.microsoft.com/office/drawing/2014/main" id="{9C556226-8DD8-EFA3-B87C-3AA4B8306CA3}"/>
              </a:ext>
            </a:extLst>
          </p:cNvPr>
          <p:cNvSpPr txBox="1"/>
          <p:nvPr/>
        </p:nvSpPr>
        <p:spPr>
          <a:xfrm>
            <a:off x="2750158" y="3860071"/>
            <a:ext cx="1916264" cy="646331"/>
          </a:xfrm>
          <a:prstGeom prst="rect">
            <a:avLst/>
          </a:prstGeom>
          <a:noFill/>
        </p:spPr>
        <p:txBody>
          <a:bodyPr wrap="square" rtlCol="0">
            <a:spAutoFit/>
          </a:bodyPr>
          <a:lstStyle/>
          <a:p>
            <a:r>
              <a:rPr lang="en-IN" dirty="0"/>
              <a:t>Product info, order Confirmation</a:t>
            </a:r>
          </a:p>
        </p:txBody>
      </p:sp>
      <p:cxnSp>
        <p:nvCxnSpPr>
          <p:cNvPr id="7" name="Straight Arrow Connector 6">
            <a:extLst>
              <a:ext uri="{FF2B5EF4-FFF2-40B4-BE49-F238E27FC236}">
                <a16:creationId xmlns:a16="http://schemas.microsoft.com/office/drawing/2014/main" id="{4AA0710A-8563-2017-1BC3-750D6D7DA15D}"/>
              </a:ext>
            </a:extLst>
          </p:cNvPr>
          <p:cNvCxnSpPr/>
          <p:nvPr/>
        </p:nvCxnSpPr>
        <p:spPr>
          <a:xfrm>
            <a:off x="2743199" y="3498574"/>
            <a:ext cx="17870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F1181AC-D28F-D17A-A754-D7C3FAEB3D9D}"/>
              </a:ext>
            </a:extLst>
          </p:cNvPr>
          <p:cNvCxnSpPr>
            <a:cxnSpLocks/>
          </p:cNvCxnSpPr>
          <p:nvPr/>
        </p:nvCxnSpPr>
        <p:spPr>
          <a:xfrm flipH="1">
            <a:off x="2743198" y="3882225"/>
            <a:ext cx="17870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362E507-D877-70D1-3CD2-7CE052F03580}"/>
              </a:ext>
            </a:extLst>
          </p:cNvPr>
          <p:cNvCxnSpPr>
            <a:cxnSpLocks/>
          </p:cNvCxnSpPr>
          <p:nvPr/>
        </p:nvCxnSpPr>
        <p:spPr>
          <a:xfrm>
            <a:off x="6895105" y="3515802"/>
            <a:ext cx="19944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E7A6326-323E-DCC5-0346-F793505EB430}"/>
              </a:ext>
            </a:extLst>
          </p:cNvPr>
          <p:cNvCxnSpPr>
            <a:cxnSpLocks/>
          </p:cNvCxnSpPr>
          <p:nvPr/>
        </p:nvCxnSpPr>
        <p:spPr>
          <a:xfrm flipH="1">
            <a:off x="6951428" y="3860071"/>
            <a:ext cx="19381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65C9284-876A-DFEA-508C-BE3670203D12}"/>
              </a:ext>
            </a:extLst>
          </p:cNvPr>
          <p:cNvSpPr txBox="1"/>
          <p:nvPr/>
        </p:nvSpPr>
        <p:spPr>
          <a:xfrm>
            <a:off x="6865950" y="3146470"/>
            <a:ext cx="2256183" cy="369332"/>
          </a:xfrm>
          <a:prstGeom prst="rect">
            <a:avLst/>
          </a:prstGeom>
          <a:noFill/>
        </p:spPr>
        <p:txBody>
          <a:bodyPr wrap="square" rtlCol="0">
            <a:spAutoFit/>
          </a:bodyPr>
          <a:lstStyle/>
          <a:p>
            <a:r>
              <a:rPr lang="en-IN" dirty="0"/>
              <a:t>Performance Report</a:t>
            </a:r>
          </a:p>
        </p:txBody>
      </p:sp>
      <p:sp>
        <p:nvSpPr>
          <p:cNvPr id="20" name="TextBox 19">
            <a:extLst>
              <a:ext uri="{FF2B5EF4-FFF2-40B4-BE49-F238E27FC236}">
                <a16:creationId xmlns:a16="http://schemas.microsoft.com/office/drawing/2014/main" id="{494F7081-B055-38D9-ED9D-B70A5574A0DC}"/>
              </a:ext>
            </a:extLst>
          </p:cNvPr>
          <p:cNvSpPr txBox="1"/>
          <p:nvPr/>
        </p:nvSpPr>
        <p:spPr>
          <a:xfrm>
            <a:off x="6895105" y="3887728"/>
            <a:ext cx="2256183" cy="369332"/>
          </a:xfrm>
          <a:prstGeom prst="rect">
            <a:avLst/>
          </a:prstGeom>
          <a:noFill/>
        </p:spPr>
        <p:txBody>
          <a:bodyPr wrap="square" rtlCol="0">
            <a:spAutoFit/>
          </a:bodyPr>
          <a:lstStyle/>
          <a:p>
            <a:r>
              <a:rPr lang="en-IN" dirty="0"/>
              <a:t>Update product info</a:t>
            </a:r>
          </a:p>
        </p:txBody>
      </p:sp>
      <p:cxnSp>
        <p:nvCxnSpPr>
          <p:cNvPr id="5" name="Straight Arrow Connector 4">
            <a:extLst>
              <a:ext uri="{FF2B5EF4-FFF2-40B4-BE49-F238E27FC236}">
                <a16:creationId xmlns:a16="http://schemas.microsoft.com/office/drawing/2014/main" id="{F6A47A9A-6466-A107-95FA-F60EC0F5879B}"/>
              </a:ext>
            </a:extLst>
          </p:cNvPr>
          <p:cNvCxnSpPr>
            <a:cxnSpLocks/>
          </p:cNvCxnSpPr>
          <p:nvPr/>
        </p:nvCxnSpPr>
        <p:spPr>
          <a:xfrm flipV="1">
            <a:off x="5972421" y="4675367"/>
            <a:ext cx="0" cy="11510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364A833-5900-B048-9789-1576235BD20F}"/>
              </a:ext>
            </a:extLst>
          </p:cNvPr>
          <p:cNvSpPr txBox="1"/>
          <p:nvPr/>
        </p:nvSpPr>
        <p:spPr>
          <a:xfrm>
            <a:off x="4775718" y="4872048"/>
            <a:ext cx="877660" cy="646331"/>
          </a:xfrm>
          <a:prstGeom prst="rect">
            <a:avLst/>
          </a:prstGeom>
          <a:noFill/>
        </p:spPr>
        <p:txBody>
          <a:bodyPr wrap="square" rtlCol="0">
            <a:spAutoFit/>
          </a:bodyPr>
          <a:lstStyle/>
          <a:p>
            <a:r>
              <a:rPr lang="en-IN" dirty="0"/>
              <a:t>Product request</a:t>
            </a:r>
          </a:p>
        </p:txBody>
      </p:sp>
      <p:sp>
        <p:nvSpPr>
          <p:cNvPr id="12" name="TextBox 11">
            <a:extLst>
              <a:ext uri="{FF2B5EF4-FFF2-40B4-BE49-F238E27FC236}">
                <a16:creationId xmlns:a16="http://schemas.microsoft.com/office/drawing/2014/main" id="{E007C14D-C268-70E0-B23A-DD496B288048}"/>
              </a:ext>
            </a:extLst>
          </p:cNvPr>
          <p:cNvSpPr txBox="1"/>
          <p:nvPr/>
        </p:nvSpPr>
        <p:spPr>
          <a:xfrm>
            <a:off x="6035040" y="4937760"/>
            <a:ext cx="915388" cy="646331"/>
          </a:xfrm>
          <a:prstGeom prst="rect">
            <a:avLst/>
          </a:prstGeom>
          <a:noFill/>
        </p:spPr>
        <p:txBody>
          <a:bodyPr wrap="square" rtlCol="0">
            <a:spAutoFit/>
          </a:bodyPr>
          <a:lstStyle/>
          <a:p>
            <a:r>
              <a:rPr lang="en-IN" dirty="0"/>
              <a:t>Product receive</a:t>
            </a:r>
          </a:p>
        </p:txBody>
      </p:sp>
    </p:spTree>
    <p:extLst>
      <p:ext uri="{BB962C8B-B14F-4D97-AF65-F5344CB8AC3E}">
        <p14:creationId xmlns:p14="http://schemas.microsoft.com/office/powerpoint/2010/main" val="192290221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25933" y="97326"/>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ZERO LEVEL</a:t>
            </a:r>
          </a:p>
        </p:txBody>
      </p:sp>
      <p:sp>
        <p:nvSpPr>
          <p:cNvPr id="18" name="Oval 17">
            <a:extLst>
              <a:ext uri="{FF2B5EF4-FFF2-40B4-BE49-F238E27FC236}">
                <a16:creationId xmlns:a16="http://schemas.microsoft.com/office/drawing/2014/main" id="{96CBEB1E-A851-9424-1E3A-F39404008AD3}"/>
              </a:ext>
            </a:extLst>
          </p:cNvPr>
          <p:cNvSpPr/>
          <p:nvPr/>
        </p:nvSpPr>
        <p:spPr>
          <a:xfrm>
            <a:off x="5025888" y="810951"/>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a:t>
            </a:r>
          </a:p>
          <a:p>
            <a:pPr algn="ctr"/>
            <a:r>
              <a:rPr lang="en-IN" dirty="0"/>
              <a:t>Customer Registration</a:t>
            </a:r>
          </a:p>
        </p:txBody>
      </p:sp>
      <p:sp>
        <p:nvSpPr>
          <p:cNvPr id="20" name="Rectangle 19">
            <a:extLst>
              <a:ext uri="{FF2B5EF4-FFF2-40B4-BE49-F238E27FC236}">
                <a16:creationId xmlns:a16="http://schemas.microsoft.com/office/drawing/2014/main" id="{46978BA1-0EEB-16C3-A8D6-670786BD181D}"/>
              </a:ext>
            </a:extLst>
          </p:cNvPr>
          <p:cNvSpPr/>
          <p:nvPr/>
        </p:nvSpPr>
        <p:spPr>
          <a:xfrm>
            <a:off x="1322566" y="1245833"/>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238831" y="1479348"/>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812942" y="1430501"/>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808719" y="115220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808719" y="113742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808719" y="170879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084030" y="1258370"/>
            <a:ext cx="1715493" cy="369332"/>
          </a:xfrm>
          <a:prstGeom prst="rect">
            <a:avLst/>
          </a:prstGeom>
          <a:noFill/>
        </p:spPr>
        <p:txBody>
          <a:bodyPr wrap="square" rtlCol="0">
            <a:spAutoFit/>
          </a:bodyPr>
          <a:lstStyle/>
          <a:p>
            <a:r>
              <a:rPr lang="en-IN" dirty="0"/>
              <a:t>ADMIN</a:t>
            </a:r>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5907819" y="2177436"/>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025888" y="252056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2.0</a:t>
            </a:r>
          </a:p>
          <a:p>
            <a:pPr algn="ctr"/>
            <a:r>
              <a:rPr lang="en-IN" dirty="0"/>
              <a:t>Product&amp;</a:t>
            </a:r>
          </a:p>
          <a:p>
            <a:pPr algn="ctr"/>
            <a:r>
              <a:rPr lang="en-IN" dirty="0"/>
              <a:t>Order</a:t>
            </a:r>
          </a:p>
        </p:txBody>
      </p:sp>
      <p:sp>
        <p:nvSpPr>
          <p:cNvPr id="49" name="Oval 48">
            <a:extLst>
              <a:ext uri="{FF2B5EF4-FFF2-40B4-BE49-F238E27FC236}">
                <a16:creationId xmlns:a16="http://schemas.microsoft.com/office/drawing/2014/main" id="{ADD97590-11F1-363B-0C65-E0BB7EC5F101}"/>
              </a:ext>
            </a:extLst>
          </p:cNvPr>
          <p:cNvSpPr/>
          <p:nvPr/>
        </p:nvSpPr>
        <p:spPr>
          <a:xfrm>
            <a:off x="5025888" y="405241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3.0</a:t>
            </a:r>
          </a:p>
          <a:p>
            <a:pPr algn="ctr"/>
            <a:r>
              <a:rPr lang="en-IN" dirty="0"/>
              <a:t>Customer Order</a:t>
            </a:r>
          </a:p>
        </p:txBody>
      </p:sp>
      <p:cxnSp>
        <p:nvCxnSpPr>
          <p:cNvPr id="50" name="Straight Arrow Connector 49">
            <a:extLst>
              <a:ext uri="{FF2B5EF4-FFF2-40B4-BE49-F238E27FC236}">
                <a16:creationId xmlns:a16="http://schemas.microsoft.com/office/drawing/2014/main" id="{0139F83E-0F9A-31C6-DB50-12BD15C3450F}"/>
              </a:ext>
            </a:extLst>
          </p:cNvPr>
          <p:cNvCxnSpPr>
            <a:cxnSpLocks/>
          </p:cNvCxnSpPr>
          <p:nvPr/>
        </p:nvCxnSpPr>
        <p:spPr>
          <a:xfrm>
            <a:off x="5907819" y="370928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A32EA54-E760-29B4-2838-97F89C0FA671}"/>
              </a:ext>
            </a:extLst>
          </p:cNvPr>
          <p:cNvSpPr/>
          <p:nvPr/>
        </p:nvSpPr>
        <p:spPr>
          <a:xfrm>
            <a:off x="5096454" y="557195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4.0</a:t>
            </a:r>
          </a:p>
          <a:p>
            <a:pPr algn="ctr"/>
            <a:r>
              <a:rPr lang="en-IN" dirty="0"/>
              <a:t>Stock </a:t>
            </a:r>
          </a:p>
          <a:p>
            <a:pPr algn="ctr"/>
            <a:r>
              <a:rPr lang="en-IN" dirty="0"/>
              <a:t>Available</a:t>
            </a:r>
          </a:p>
        </p:txBody>
      </p:sp>
      <p:cxnSp>
        <p:nvCxnSpPr>
          <p:cNvPr id="52" name="Straight Arrow Connector 51">
            <a:extLst>
              <a:ext uri="{FF2B5EF4-FFF2-40B4-BE49-F238E27FC236}">
                <a16:creationId xmlns:a16="http://schemas.microsoft.com/office/drawing/2014/main" id="{53A12313-AF80-963B-31B6-3408429F8C7C}"/>
              </a:ext>
            </a:extLst>
          </p:cNvPr>
          <p:cNvCxnSpPr>
            <a:cxnSpLocks/>
          </p:cNvCxnSpPr>
          <p:nvPr/>
        </p:nvCxnSpPr>
        <p:spPr>
          <a:xfrm>
            <a:off x="5967452" y="5241132"/>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792936-FA6D-D7AE-7D55-D43C121F4081}"/>
              </a:ext>
            </a:extLst>
          </p:cNvPr>
          <p:cNvCxnSpPr/>
          <p:nvPr/>
        </p:nvCxnSpPr>
        <p:spPr>
          <a:xfrm>
            <a:off x="8872329" y="438838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B64586-7E8B-A688-0D27-7469D9863527}"/>
              </a:ext>
            </a:extLst>
          </p:cNvPr>
          <p:cNvCxnSpPr>
            <a:cxnSpLocks/>
          </p:cNvCxnSpPr>
          <p:nvPr/>
        </p:nvCxnSpPr>
        <p:spPr>
          <a:xfrm>
            <a:off x="8872329" y="437360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159716-7BEA-71CC-30C7-78E85044BDD6}"/>
              </a:ext>
            </a:extLst>
          </p:cNvPr>
          <p:cNvCxnSpPr/>
          <p:nvPr/>
        </p:nvCxnSpPr>
        <p:spPr>
          <a:xfrm>
            <a:off x="8872329" y="494497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A33E72-1AB5-4586-AAB0-EE5687E1CD97}"/>
              </a:ext>
            </a:extLst>
          </p:cNvPr>
          <p:cNvCxnSpPr/>
          <p:nvPr/>
        </p:nvCxnSpPr>
        <p:spPr>
          <a:xfrm>
            <a:off x="8896183" y="5771912"/>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39C2F8-1000-D4F5-8F02-BCB1F6516ED6}"/>
              </a:ext>
            </a:extLst>
          </p:cNvPr>
          <p:cNvCxnSpPr>
            <a:cxnSpLocks/>
          </p:cNvCxnSpPr>
          <p:nvPr/>
        </p:nvCxnSpPr>
        <p:spPr>
          <a:xfrm>
            <a:off x="8896183" y="5757134"/>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2FB70F-A83C-4133-F3CB-52DC79911180}"/>
              </a:ext>
            </a:extLst>
          </p:cNvPr>
          <p:cNvCxnSpPr/>
          <p:nvPr/>
        </p:nvCxnSpPr>
        <p:spPr>
          <a:xfrm>
            <a:off x="8896183" y="6328503"/>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0CB783E-0F9C-D044-3211-0DCD73959400}"/>
              </a:ext>
            </a:extLst>
          </p:cNvPr>
          <p:cNvCxnSpPr>
            <a:cxnSpLocks/>
          </p:cNvCxnSpPr>
          <p:nvPr/>
        </p:nvCxnSpPr>
        <p:spPr>
          <a:xfrm>
            <a:off x="6812942" y="4554736"/>
            <a:ext cx="20593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33FCF61-3C8C-6E67-38FD-5690A84518B4}"/>
              </a:ext>
            </a:extLst>
          </p:cNvPr>
          <p:cNvCxnSpPr>
            <a:cxnSpLocks/>
          </p:cNvCxnSpPr>
          <p:nvPr/>
        </p:nvCxnSpPr>
        <p:spPr>
          <a:xfrm>
            <a:off x="6883508" y="6000386"/>
            <a:ext cx="2012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CF81079-2451-E2BA-5126-AA09BE5BC710}"/>
              </a:ext>
            </a:extLst>
          </p:cNvPr>
          <p:cNvSpPr/>
          <p:nvPr/>
        </p:nvSpPr>
        <p:spPr>
          <a:xfrm>
            <a:off x="1322566" y="286571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64" name="Straight Arrow Connector 63">
            <a:extLst>
              <a:ext uri="{FF2B5EF4-FFF2-40B4-BE49-F238E27FC236}">
                <a16:creationId xmlns:a16="http://schemas.microsoft.com/office/drawing/2014/main" id="{33CAE993-CCEF-FA20-6DBE-BF89AEF2D13A}"/>
              </a:ext>
            </a:extLst>
          </p:cNvPr>
          <p:cNvCxnSpPr>
            <a:cxnSpLocks/>
          </p:cNvCxnSpPr>
          <p:nvPr/>
        </p:nvCxnSpPr>
        <p:spPr>
          <a:xfrm>
            <a:off x="3238831" y="3114923"/>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D04FEEB-8AAA-9837-DD5F-B79780A7113F}"/>
              </a:ext>
            </a:extLst>
          </p:cNvPr>
          <p:cNvCxnSpPr>
            <a:stCxn id="45" idx="6"/>
          </p:cNvCxnSpPr>
          <p:nvPr/>
        </p:nvCxnSpPr>
        <p:spPr>
          <a:xfrm flipV="1">
            <a:off x="6812942" y="1708796"/>
            <a:ext cx="2952915" cy="1406128"/>
          </a:xfrm>
          <a:prstGeom prst="bentConnector3">
            <a:avLst>
              <a:gd name="adj1" fmla="val 9981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0A6B3F2-FDAE-34E8-6EE1-753A22B0499C}"/>
              </a:ext>
            </a:extLst>
          </p:cNvPr>
          <p:cNvCxnSpPr>
            <a:stCxn id="63" idx="2"/>
            <a:endCxn id="49" idx="2"/>
          </p:cNvCxnSpPr>
          <p:nvPr/>
        </p:nvCxnSpPr>
        <p:spPr>
          <a:xfrm rot="16200000" flipH="1">
            <a:off x="3041058" y="2661942"/>
            <a:ext cx="1224470" cy="27451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A1EC06-AE4A-586F-91C8-CAEA3C47B49E}"/>
              </a:ext>
            </a:extLst>
          </p:cNvPr>
          <p:cNvSpPr/>
          <p:nvPr/>
        </p:nvSpPr>
        <p:spPr>
          <a:xfrm>
            <a:off x="1376235" y="5888017"/>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WAREHOUSE</a:t>
            </a:r>
          </a:p>
        </p:txBody>
      </p:sp>
      <p:cxnSp>
        <p:nvCxnSpPr>
          <p:cNvPr id="76" name="Straight Arrow Connector 75">
            <a:extLst>
              <a:ext uri="{FF2B5EF4-FFF2-40B4-BE49-F238E27FC236}">
                <a16:creationId xmlns:a16="http://schemas.microsoft.com/office/drawing/2014/main" id="{E76B1E5F-B4D0-BC60-EFE9-4BDE6A9139A9}"/>
              </a:ext>
            </a:extLst>
          </p:cNvPr>
          <p:cNvCxnSpPr>
            <a:cxnSpLocks/>
          </p:cNvCxnSpPr>
          <p:nvPr/>
        </p:nvCxnSpPr>
        <p:spPr>
          <a:xfrm>
            <a:off x="3309397" y="6166313"/>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6A2F0BA-3042-B311-3DAC-2F5A0F856767}"/>
              </a:ext>
            </a:extLst>
          </p:cNvPr>
          <p:cNvSpPr txBox="1"/>
          <p:nvPr/>
        </p:nvSpPr>
        <p:spPr>
          <a:xfrm>
            <a:off x="3238829" y="1120885"/>
            <a:ext cx="1852117" cy="369332"/>
          </a:xfrm>
          <a:prstGeom prst="rect">
            <a:avLst/>
          </a:prstGeom>
          <a:noFill/>
        </p:spPr>
        <p:txBody>
          <a:bodyPr wrap="square" rtlCol="0">
            <a:spAutoFit/>
          </a:bodyPr>
          <a:lstStyle/>
          <a:p>
            <a:r>
              <a:rPr lang="en-IN" dirty="0"/>
              <a:t>Customer register</a:t>
            </a:r>
          </a:p>
        </p:txBody>
      </p:sp>
      <p:sp>
        <p:nvSpPr>
          <p:cNvPr id="79" name="TextBox 78">
            <a:extLst>
              <a:ext uri="{FF2B5EF4-FFF2-40B4-BE49-F238E27FC236}">
                <a16:creationId xmlns:a16="http://schemas.microsoft.com/office/drawing/2014/main" id="{4609AE72-8FED-4A48-CA9D-0E03296BFA09}"/>
              </a:ext>
            </a:extLst>
          </p:cNvPr>
          <p:cNvSpPr txBox="1"/>
          <p:nvPr/>
        </p:nvSpPr>
        <p:spPr>
          <a:xfrm>
            <a:off x="6812941" y="992870"/>
            <a:ext cx="1674412" cy="369332"/>
          </a:xfrm>
          <a:prstGeom prst="rect">
            <a:avLst/>
          </a:prstGeom>
          <a:noFill/>
        </p:spPr>
        <p:txBody>
          <a:bodyPr wrap="square" rtlCol="0">
            <a:spAutoFit/>
          </a:bodyPr>
          <a:lstStyle/>
          <a:p>
            <a:r>
              <a:rPr lang="en-IN" dirty="0"/>
              <a:t>Info stored</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153150" y="2155191"/>
            <a:ext cx="2149503" cy="369332"/>
          </a:xfrm>
          <a:prstGeom prst="rect">
            <a:avLst/>
          </a:prstGeom>
          <a:noFill/>
        </p:spPr>
        <p:txBody>
          <a:bodyPr wrap="square" rtlCol="0">
            <a:spAutoFit/>
          </a:bodyPr>
          <a:lstStyle/>
          <a:p>
            <a:r>
              <a:rPr lang="en-IN" dirty="0"/>
              <a:t>Customer info</a:t>
            </a:r>
          </a:p>
        </p:txBody>
      </p:sp>
      <p:sp>
        <p:nvSpPr>
          <p:cNvPr id="83" name="TextBox 82">
            <a:extLst>
              <a:ext uri="{FF2B5EF4-FFF2-40B4-BE49-F238E27FC236}">
                <a16:creationId xmlns:a16="http://schemas.microsoft.com/office/drawing/2014/main" id="{4F4BC72A-5869-D071-6DEF-9B93F8F6D799}"/>
              </a:ext>
            </a:extLst>
          </p:cNvPr>
          <p:cNvSpPr txBox="1"/>
          <p:nvPr/>
        </p:nvSpPr>
        <p:spPr>
          <a:xfrm>
            <a:off x="8479077" y="2217628"/>
            <a:ext cx="1787056" cy="369331"/>
          </a:xfrm>
          <a:prstGeom prst="rect">
            <a:avLst/>
          </a:prstGeom>
          <a:noFill/>
        </p:spPr>
        <p:txBody>
          <a:bodyPr wrap="square" rtlCol="0">
            <a:spAutoFit/>
          </a:bodyPr>
          <a:lstStyle/>
          <a:p>
            <a:r>
              <a:rPr lang="en-IN" dirty="0"/>
              <a:t>Product info</a:t>
            </a:r>
          </a:p>
        </p:txBody>
      </p:sp>
      <p:sp>
        <p:nvSpPr>
          <p:cNvPr id="84" name="TextBox 83">
            <a:extLst>
              <a:ext uri="{FF2B5EF4-FFF2-40B4-BE49-F238E27FC236}">
                <a16:creationId xmlns:a16="http://schemas.microsoft.com/office/drawing/2014/main" id="{9C1E4A68-12F3-0203-53A7-0B840979CC26}"/>
              </a:ext>
            </a:extLst>
          </p:cNvPr>
          <p:cNvSpPr txBox="1"/>
          <p:nvPr/>
        </p:nvSpPr>
        <p:spPr>
          <a:xfrm>
            <a:off x="3309397" y="2759103"/>
            <a:ext cx="1620412" cy="369332"/>
          </a:xfrm>
          <a:prstGeom prst="rect">
            <a:avLst/>
          </a:prstGeom>
          <a:noFill/>
        </p:spPr>
        <p:txBody>
          <a:bodyPr wrap="square" rtlCol="0">
            <a:spAutoFit/>
          </a:bodyPr>
          <a:lstStyle/>
          <a:p>
            <a:r>
              <a:rPr lang="en-IN" dirty="0"/>
              <a:t>Add To Cart</a:t>
            </a:r>
          </a:p>
        </p:txBody>
      </p:sp>
      <p:sp>
        <p:nvSpPr>
          <p:cNvPr id="85" name="TextBox 84">
            <a:extLst>
              <a:ext uri="{FF2B5EF4-FFF2-40B4-BE49-F238E27FC236}">
                <a16:creationId xmlns:a16="http://schemas.microsoft.com/office/drawing/2014/main" id="{DFC2B889-DEAD-250E-8968-6D80637DF072}"/>
              </a:ext>
            </a:extLst>
          </p:cNvPr>
          <p:cNvSpPr txBox="1"/>
          <p:nvPr/>
        </p:nvSpPr>
        <p:spPr>
          <a:xfrm>
            <a:off x="2408913" y="4185404"/>
            <a:ext cx="2210795" cy="369332"/>
          </a:xfrm>
          <a:prstGeom prst="rect">
            <a:avLst/>
          </a:prstGeom>
          <a:noFill/>
        </p:spPr>
        <p:txBody>
          <a:bodyPr wrap="square" rtlCol="0">
            <a:spAutoFit/>
          </a:bodyPr>
          <a:lstStyle/>
          <a:p>
            <a:r>
              <a:rPr lang="en-IN" dirty="0"/>
              <a:t>Customer For Order</a:t>
            </a:r>
          </a:p>
        </p:txBody>
      </p:sp>
      <p:sp>
        <p:nvSpPr>
          <p:cNvPr id="86" name="TextBox 85">
            <a:extLst>
              <a:ext uri="{FF2B5EF4-FFF2-40B4-BE49-F238E27FC236}">
                <a16:creationId xmlns:a16="http://schemas.microsoft.com/office/drawing/2014/main" id="{EDC7706B-AFE5-D5E4-A32B-441946E4638F}"/>
              </a:ext>
            </a:extLst>
          </p:cNvPr>
          <p:cNvSpPr txBox="1"/>
          <p:nvPr/>
        </p:nvSpPr>
        <p:spPr>
          <a:xfrm>
            <a:off x="8992925" y="4554736"/>
            <a:ext cx="1602850" cy="369332"/>
          </a:xfrm>
          <a:prstGeom prst="rect">
            <a:avLst/>
          </a:prstGeom>
          <a:noFill/>
        </p:spPr>
        <p:txBody>
          <a:bodyPr wrap="square" rtlCol="0">
            <a:spAutoFit/>
          </a:bodyPr>
          <a:lstStyle/>
          <a:p>
            <a:r>
              <a:rPr lang="en-IN" dirty="0" err="1"/>
              <a:t>Cust_order</a:t>
            </a:r>
            <a:endParaRPr lang="en-IN" dirty="0"/>
          </a:p>
        </p:txBody>
      </p:sp>
      <p:sp>
        <p:nvSpPr>
          <p:cNvPr id="87" name="TextBox 86">
            <a:extLst>
              <a:ext uri="{FF2B5EF4-FFF2-40B4-BE49-F238E27FC236}">
                <a16:creationId xmlns:a16="http://schemas.microsoft.com/office/drawing/2014/main" id="{FCB2887D-438A-494C-DDAD-A522376CD7F4}"/>
              </a:ext>
            </a:extLst>
          </p:cNvPr>
          <p:cNvSpPr txBox="1"/>
          <p:nvPr/>
        </p:nvSpPr>
        <p:spPr>
          <a:xfrm>
            <a:off x="6153150" y="5221876"/>
            <a:ext cx="2059387" cy="369332"/>
          </a:xfrm>
          <a:prstGeom prst="rect">
            <a:avLst/>
          </a:prstGeom>
          <a:noFill/>
        </p:spPr>
        <p:txBody>
          <a:bodyPr wrap="square" rtlCol="0">
            <a:spAutoFit/>
          </a:bodyPr>
          <a:lstStyle/>
          <a:p>
            <a:r>
              <a:rPr lang="en-IN" dirty="0"/>
              <a:t>Customer Product</a:t>
            </a:r>
          </a:p>
        </p:txBody>
      </p:sp>
      <p:sp>
        <p:nvSpPr>
          <p:cNvPr id="88" name="TextBox 87">
            <a:extLst>
              <a:ext uri="{FF2B5EF4-FFF2-40B4-BE49-F238E27FC236}">
                <a16:creationId xmlns:a16="http://schemas.microsoft.com/office/drawing/2014/main" id="{E603AFC4-0D07-9E67-2143-3FF9658A0B0B}"/>
              </a:ext>
            </a:extLst>
          </p:cNvPr>
          <p:cNvSpPr txBox="1"/>
          <p:nvPr/>
        </p:nvSpPr>
        <p:spPr>
          <a:xfrm>
            <a:off x="3228973" y="5757134"/>
            <a:ext cx="1931007" cy="369332"/>
          </a:xfrm>
          <a:prstGeom prst="rect">
            <a:avLst/>
          </a:prstGeom>
          <a:noFill/>
        </p:spPr>
        <p:txBody>
          <a:bodyPr wrap="square" rtlCol="0">
            <a:spAutoFit/>
          </a:bodyPr>
          <a:lstStyle/>
          <a:p>
            <a:r>
              <a:rPr lang="en-IN" dirty="0"/>
              <a:t>Requested Product</a:t>
            </a:r>
          </a:p>
        </p:txBody>
      </p:sp>
      <p:sp>
        <p:nvSpPr>
          <p:cNvPr id="89" name="TextBox 88">
            <a:extLst>
              <a:ext uri="{FF2B5EF4-FFF2-40B4-BE49-F238E27FC236}">
                <a16:creationId xmlns:a16="http://schemas.microsoft.com/office/drawing/2014/main" id="{12DDF2F3-AE84-8AFE-F6DB-AB529060A87C}"/>
              </a:ext>
            </a:extLst>
          </p:cNvPr>
          <p:cNvSpPr txBox="1"/>
          <p:nvPr/>
        </p:nvSpPr>
        <p:spPr>
          <a:xfrm>
            <a:off x="7077821" y="5631054"/>
            <a:ext cx="1327864" cy="369332"/>
          </a:xfrm>
          <a:prstGeom prst="rect">
            <a:avLst/>
          </a:prstGeom>
          <a:noFill/>
        </p:spPr>
        <p:txBody>
          <a:bodyPr wrap="square" rtlCol="0">
            <a:spAutoFit/>
          </a:bodyPr>
          <a:lstStyle/>
          <a:p>
            <a:r>
              <a:rPr lang="en-IN" dirty="0"/>
              <a:t>Product info</a:t>
            </a:r>
          </a:p>
        </p:txBody>
      </p:sp>
      <p:sp>
        <p:nvSpPr>
          <p:cNvPr id="90" name="TextBox 89">
            <a:extLst>
              <a:ext uri="{FF2B5EF4-FFF2-40B4-BE49-F238E27FC236}">
                <a16:creationId xmlns:a16="http://schemas.microsoft.com/office/drawing/2014/main" id="{6A3EDE33-3281-6DF3-66B5-61A8058293DC}"/>
              </a:ext>
            </a:extLst>
          </p:cNvPr>
          <p:cNvSpPr txBox="1"/>
          <p:nvPr/>
        </p:nvSpPr>
        <p:spPr>
          <a:xfrm>
            <a:off x="8992925" y="5888017"/>
            <a:ext cx="1602845" cy="369332"/>
          </a:xfrm>
          <a:prstGeom prst="rect">
            <a:avLst/>
          </a:prstGeom>
          <a:noFill/>
        </p:spPr>
        <p:txBody>
          <a:bodyPr wrap="square" rtlCol="0">
            <a:spAutoFit/>
          </a:bodyPr>
          <a:lstStyle/>
          <a:p>
            <a:r>
              <a:rPr lang="en-IN" dirty="0" err="1"/>
              <a:t>Inventory_mst</a:t>
            </a:r>
            <a:endParaRPr lang="en-IN" dirty="0"/>
          </a:p>
        </p:txBody>
      </p:sp>
      <p:cxnSp>
        <p:nvCxnSpPr>
          <p:cNvPr id="4" name="Straight Arrow Connector 3">
            <a:extLst>
              <a:ext uri="{FF2B5EF4-FFF2-40B4-BE49-F238E27FC236}">
                <a16:creationId xmlns:a16="http://schemas.microsoft.com/office/drawing/2014/main" id="{FB6767A7-7A85-ED13-9D00-850BC0B13AA4}"/>
              </a:ext>
            </a:extLst>
          </p:cNvPr>
          <p:cNvCxnSpPr>
            <a:cxnSpLocks/>
          </p:cNvCxnSpPr>
          <p:nvPr/>
        </p:nvCxnSpPr>
        <p:spPr>
          <a:xfrm flipH="1">
            <a:off x="3230878" y="1708796"/>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0DC415-B2AD-F9BE-B3D2-01F39AB56E05}"/>
              </a:ext>
            </a:extLst>
          </p:cNvPr>
          <p:cNvCxnSpPr>
            <a:cxnSpLocks/>
          </p:cNvCxnSpPr>
          <p:nvPr/>
        </p:nvCxnSpPr>
        <p:spPr>
          <a:xfrm flipH="1">
            <a:off x="6785609" y="1627702"/>
            <a:ext cx="20231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124CC-CF78-68CD-C7D5-0D914DCA691B}"/>
              </a:ext>
            </a:extLst>
          </p:cNvPr>
          <p:cNvCxnSpPr>
            <a:cxnSpLocks/>
          </p:cNvCxnSpPr>
          <p:nvPr/>
        </p:nvCxnSpPr>
        <p:spPr>
          <a:xfrm flipH="1">
            <a:off x="3238830" y="3333073"/>
            <a:ext cx="18576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25F0D68-B42C-A599-AAA0-E5D247E7667E}"/>
              </a:ext>
            </a:extLst>
          </p:cNvPr>
          <p:cNvCxnSpPr>
            <a:cxnSpLocks/>
          </p:cNvCxnSpPr>
          <p:nvPr/>
        </p:nvCxnSpPr>
        <p:spPr>
          <a:xfrm flipH="1">
            <a:off x="3230878" y="6328503"/>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14AD97-5344-A38C-CA02-F402EC1E4C60}"/>
              </a:ext>
            </a:extLst>
          </p:cNvPr>
          <p:cNvCxnSpPr>
            <a:cxnSpLocks/>
          </p:cNvCxnSpPr>
          <p:nvPr/>
        </p:nvCxnSpPr>
        <p:spPr>
          <a:xfrm flipH="1" flipV="1">
            <a:off x="6787387" y="4763924"/>
            <a:ext cx="2046885" cy="12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865496CD-2AF3-5D8D-034D-56F32C65C6B4}"/>
              </a:ext>
            </a:extLst>
          </p:cNvPr>
          <p:cNvCxnSpPr>
            <a:cxnSpLocks/>
          </p:cNvCxnSpPr>
          <p:nvPr/>
        </p:nvCxnSpPr>
        <p:spPr>
          <a:xfrm rot="10800000">
            <a:off x="1767548" y="3388794"/>
            <a:ext cx="3323398" cy="1543286"/>
          </a:xfrm>
          <a:prstGeom prst="bentConnector3">
            <a:avLst>
              <a:gd name="adj1" fmla="val 10000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C684C3CC-6C84-E615-1147-CA9EE47B2962}"/>
              </a:ext>
            </a:extLst>
          </p:cNvPr>
          <p:cNvCxnSpPr>
            <a:cxnSpLocks/>
          </p:cNvCxnSpPr>
          <p:nvPr/>
        </p:nvCxnSpPr>
        <p:spPr>
          <a:xfrm rot="10800000" flipV="1">
            <a:off x="6716867" y="1729704"/>
            <a:ext cx="3549266" cy="1653664"/>
          </a:xfrm>
          <a:prstGeom prst="bentConnector3">
            <a:avLst>
              <a:gd name="adj1" fmla="val 71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BBA1EF7-8A5A-E012-C3F1-9C8228B977DB}"/>
              </a:ext>
            </a:extLst>
          </p:cNvPr>
          <p:cNvCxnSpPr>
            <a:cxnSpLocks/>
          </p:cNvCxnSpPr>
          <p:nvPr/>
        </p:nvCxnSpPr>
        <p:spPr>
          <a:xfrm flipH="1">
            <a:off x="6856464" y="6205334"/>
            <a:ext cx="2015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F2B5FE7-72E0-50DC-14F0-C46D46A76F97}"/>
              </a:ext>
            </a:extLst>
          </p:cNvPr>
          <p:cNvSpPr txBox="1"/>
          <p:nvPr/>
        </p:nvSpPr>
        <p:spPr>
          <a:xfrm>
            <a:off x="3329447" y="3340261"/>
            <a:ext cx="1375576" cy="369332"/>
          </a:xfrm>
          <a:prstGeom prst="rect">
            <a:avLst/>
          </a:prstGeom>
          <a:noFill/>
        </p:spPr>
        <p:txBody>
          <a:bodyPr wrap="square" rtlCol="0">
            <a:spAutoFit/>
          </a:bodyPr>
          <a:lstStyle/>
          <a:p>
            <a:r>
              <a:rPr lang="en-IN" dirty="0"/>
              <a:t>Product info</a:t>
            </a:r>
          </a:p>
        </p:txBody>
      </p:sp>
      <p:sp>
        <p:nvSpPr>
          <p:cNvPr id="123" name="TextBox 122">
            <a:extLst>
              <a:ext uri="{FF2B5EF4-FFF2-40B4-BE49-F238E27FC236}">
                <a16:creationId xmlns:a16="http://schemas.microsoft.com/office/drawing/2014/main" id="{7B1C48EE-EA2B-D4E5-C521-EA4542AFF1D4}"/>
              </a:ext>
            </a:extLst>
          </p:cNvPr>
          <p:cNvSpPr txBox="1"/>
          <p:nvPr/>
        </p:nvSpPr>
        <p:spPr>
          <a:xfrm>
            <a:off x="7024976" y="4222036"/>
            <a:ext cx="1787056" cy="369331"/>
          </a:xfrm>
          <a:prstGeom prst="rect">
            <a:avLst/>
          </a:prstGeom>
          <a:noFill/>
        </p:spPr>
        <p:txBody>
          <a:bodyPr wrap="square" rtlCol="0">
            <a:spAutoFit/>
          </a:bodyPr>
          <a:lstStyle/>
          <a:p>
            <a:r>
              <a:rPr lang="en-IN" dirty="0"/>
              <a:t>order info</a:t>
            </a:r>
          </a:p>
        </p:txBody>
      </p:sp>
      <p:sp>
        <p:nvSpPr>
          <p:cNvPr id="124" name="TextBox 123">
            <a:extLst>
              <a:ext uri="{FF2B5EF4-FFF2-40B4-BE49-F238E27FC236}">
                <a16:creationId xmlns:a16="http://schemas.microsoft.com/office/drawing/2014/main" id="{FB781B6A-011F-D4A8-BA6B-362960FD4151}"/>
              </a:ext>
            </a:extLst>
          </p:cNvPr>
          <p:cNvSpPr txBox="1"/>
          <p:nvPr/>
        </p:nvSpPr>
        <p:spPr>
          <a:xfrm>
            <a:off x="8413471" y="3506009"/>
            <a:ext cx="1573365" cy="369332"/>
          </a:xfrm>
          <a:prstGeom prst="rect">
            <a:avLst/>
          </a:prstGeom>
          <a:noFill/>
        </p:spPr>
        <p:txBody>
          <a:bodyPr wrap="square" rtlCol="0">
            <a:spAutoFit/>
          </a:bodyPr>
          <a:lstStyle/>
          <a:p>
            <a:r>
              <a:rPr lang="en-IN" dirty="0"/>
              <a:t>Product details</a:t>
            </a:r>
          </a:p>
        </p:txBody>
      </p:sp>
      <p:sp>
        <p:nvSpPr>
          <p:cNvPr id="125" name="TextBox 124">
            <a:extLst>
              <a:ext uri="{FF2B5EF4-FFF2-40B4-BE49-F238E27FC236}">
                <a16:creationId xmlns:a16="http://schemas.microsoft.com/office/drawing/2014/main" id="{DAB5FFDA-3581-0D61-1F9C-03850534B8CF}"/>
              </a:ext>
            </a:extLst>
          </p:cNvPr>
          <p:cNvSpPr txBox="1"/>
          <p:nvPr/>
        </p:nvSpPr>
        <p:spPr>
          <a:xfrm>
            <a:off x="6955070" y="4763408"/>
            <a:ext cx="1573365" cy="369332"/>
          </a:xfrm>
          <a:prstGeom prst="rect">
            <a:avLst/>
          </a:prstGeom>
          <a:noFill/>
        </p:spPr>
        <p:txBody>
          <a:bodyPr wrap="square" rtlCol="0">
            <a:spAutoFit/>
          </a:bodyPr>
          <a:lstStyle/>
          <a:p>
            <a:r>
              <a:rPr lang="en-IN" dirty="0"/>
              <a:t>Product details</a:t>
            </a:r>
          </a:p>
        </p:txBody>
      </p:sp>
      <p:sp>
        <p:nvSpPr>
          <p:cNvPr id="126" name="TextBox 125">
            <a:extLst>
              <a:ext uri="{FF2B5EF4-FFF2-40B4-BE49-F238E27FC236}">
                <a16:creationId xmlns:a16="http://schemas.microsoft.com/office/drawing/2014/main" id="{B733C7E2-2AD6-2F91-21F1-0C4DF9B7D8D9}"/>
              </a:ext>
            </a:extLst>
          </p:cNvPr>
          <p:cNvSpPr txBox="1"/>
          <p:nvPr/>
        </p:nvSpPr>
        <p:spPr>
          <a:xfrm>
            <a:off x="2491742" y="5010458"/>
            <a:ext cx="1375576" cy="369332"/>
          </a:xfrm>
          <a:prstGeom prst="rect">
            <a:avLst/>
          </a:prstGeom>
          <a:noFill/>
        </p:spPr>
        <p:txBody>
          <a:bodyPr wrap="square" rtlCol="0">
            <a:spAutoFit/>
          </a:bodyPr>
          <a:lstStyle/>
          <a:p>
            <a:r>
              <a:rPr lang="en-IN" dirty="0"/>
              <a:t>Product info</a:t>
            </a:r>
          </a:p>
        </p:txBody>
      </p:sp>
      <p:sp>
        <p:nvSpPr>
          <p:cNvPr id="127" name="TextBox 126">
            <a:extLst>
              <a:ext uri="{FF2B5EF4-FFF2-40B4-BE49-F238E27FC236}">
                <a16:creationId xmlns:a16="http://schemas.microsoft.com/office/drawing/2014/main" id="{710F4FD1-F57C-5CCE-C9FF-597379928411}"/>
              </a:ext>
            </a:extLst>
          </p:cNvPr>
          <p:cNvSpPr txBox="1"/>
          <p:nvPr/>
        </p:nvSpPr>
        <p:spPr>
          <a:xfrm>
            <a:off x="7055952" y="6224898"/>
            <a:ext cx="1573365" cy="369332"/>
          </a:xfrm>
          <a:prstGeom prst="rect">
            <a:avLst/>
          </a:prstGeom>
          <a:noFill/>
        </p:spPr>
        <p:txBody>
          <a:bodyPr wrap="square" rtlCol="0">
            <a:spAutoFit/>
          </a:bodyPr>
          <a:lstStyle/>
          <a:p>
            <a:r>
              <a:rPr lang="en-IN" dirty="0"/>
              <a:t>stock details</a:t>
            </a:r>
          </a:p>
        </p:txBody>
      </p:sp>
      <p:sp>
        <p:nvSpPr>
          <p:cNvPr id="128" name="TextBox 127">
            <a:extLst>
              <a:ext uri="{FF2B5EF4-FFF2-40B4-BE49-F238E27FC236}">
                <a16:creationId xmlns:a16="http://schemas.microsoft.com/office/drawing/2014/main" id="{3172E8D7-D552-2D7C-23E5-031911096889}"/>
              </a:ext>
            </a:extLst>
          </p:cNvPr>
          <p:cNvSpPr txBox="1"/>
          <p:nvPr/>
        </p:nvSpPr>
        <p:spPr>
          <a:xfrm>
            <a:off x="3309396" y="6224898"/>
            <a:ext cx="1931007" cy="369332"/>
          </a:xfrm>
          <a:prstGeom prst="rect">
            <a:avLst/>
          </a:prstGeom>
          <a:noFill/>
        </p:spPr>
        <p:txBody>
          <a:bodyPr wrap="square" rtlCol="0">
            <a:spAutoFit/>
          </a:bodyPr>
          <a:lstStyle/>
          <a:p>
            <a:r>
              <a:rPr lang="en-IN" dirty="0"/>
              <a:t>Product request</a:t>
            </a:r>
          </a:p>
        </p:txBody>
      </p:sp>
    </p:spTree>
    <p:extLst>
      <p:ext uri="{BB962C8B-B14F-4D97-AF65-F5344CB8AC3E}">
        <p14:creationId xmlns:p14="http://schemas.microsoft.com/office/powerpoint/2010/main" val="358144418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825</TotalTime>
  <Words>709</Words>
  <Application>Microsoft Office PowerPoint</Application>
  <PresentationFormat>Widescreen</PresentationFormat>
  <Paragraphs>230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Aharoni</vt:lpstr>
      <vt:lpstr>Algerian</vt:lpstr>
      <vt:lpstr>Arial</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Abhijit Wadkar</dc:creator>
  <cp:lastModifiedBy>Abhijit Wadkar</cp:lastModifiedBy>
  <cp:revision>286</cp:revision>
  <dcterms:created xsi:type="dcterms:W3CDTF">2024-10-01T15:42:24Z</dcterms:created>
  <dcterms:modified xsi:type="dcterms:W3CDTF">2025-03-03T13:06:55Z</dcterms:modified>
</cp:coreProperties>
</file>